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322" r:id="rId4"/>
    <p:sldId id="294" r:id="rId5"/>
    <p:sldId id="305" r:id="rId6"/>
    <p:sldId id="306" r:id="rId7"/>
    <p:sldId id="323" r:id="rId8"/>
    <p:sldId id="325" r:id="rId9"/>
    <p:sldId id="332" r:id="rId10"/>
    <p:sldId id="331" r:id="rId11"/>
    <p:sldId id="324" r:id="rId12"/>
    <p:sldId id="330" r:id="rId13"/>
    <p:sldId id="295" r:id="rId14"/>
    <p:sldId id="328" r:id="rId15"/>
    <p:sldId id="329" r:id="rId16"/>
    <p:sldId id="26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ontAwesome" charset="0"/>
      <p:regular r:id="rId23"/>
    </p:embeddedFont>
    <p:embeddedFont>
      <p:font typeface="IsonormMonospacedPro" panose="02010509020101020102" pitchFamily="49" charset="0"/>
      <p:regular r:id="rId24"/>
    </p:embeddedFont>
    <p:embeddedFont>
      <p:font typeface="Roboto Slab" pitchFamily="2" charset="0"/>
      <p:regular r:id="rId25"/>
      <p:bold r:id="rId26"/>
    </p:embeddedFont>
    <p:embeddedFont>
      <p:font typeface="Roboto Slab Light" panose="020B0604020202020204" charset="0"/>
      <p:regular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143" userDrawn="1">
          <p15:clr>
            <a:srgbClr val="A4A3A4"/>
          </p15:clr>
        </p15:guide>
        <p15:guide id="3" pos="753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6" orient="horz" pos="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54A4"/>
    <a:srgbClr val="EEE7F2"/>
    <a:srgbClr val="DDD0E6"/>
    <a:srgbClr val="C2A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438" y="108"/>
      </p:cViewPr>
      <p:guideLst>
        <p:guide orient="horz" pos="3974"/>
        <p:guide pos="143"/>
        <p:guide pos="7536"/>
        <p:guide pos="3840"/>
        <p:guide orient="horz" pos="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05E91-5043-4ABB-B79C-60753F728A7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35EE7-7144-41C7-89E6-108FD17C3F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16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>
            <a:extLst>
              <a:ext uri="{FF2B5EF4-FFF2-40B4-BE49-F238E27FC236}">
                <a16:creationId xmlns:a16="http://schemas.microsoft.com/office/drawing/2014/main" id="{68107E15-5187-439F-A782-FF2BBD14D3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>
            <a:extLst>
              <a:ext uri="{FF2B5EF4-FFF2-40B4-BE49-F238E27FC236}">
                <a16:creationId xmlns:a16="http://schemas.microsoft.com/office/drawing/2014/main" id="{1BBA87C5-C310-4081-9D30-9DBE4BDB42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9940" name="Foliennummernplatzhalter 3">
            <a:extLst>
              <a:ext uri="{FF2B5EF4-FFF2-40B4-BE49-F238E27FC236}">
                <a16:creationId xmlns:a16="http://schemas.microsoft.com/office/drawing/2014/main" id="{FFFEC180-F11C-4F6A-9C68-201162F1D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9pPr>
          </a:lstStyle>
          <a:p>
            <a:fld id="{FF70A150-EEFF-44F7-80D8-145580931210}" type="slidenum">
              <a:rPr lang="de-DE" altLang="de-DE" smtClean="0">
                <a:latin typeface="Calibri" panose="020F0502020204030204" pitchFamily="34" charset="0"/>
              </a:rPr>
              <a:pPr/>
              <a:t>3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ctrTitle" hasCustomPrompt="1"/>
          </p:nvPr>
        </p:nvSpPr>
        <p:spPr>
          <a:xfrm>
            <a:off x="798443" y="1968068"/>
            <a:ext cx="4787348" cy="2918563"/>
          </a:xfrm>
          <a:custGeom>
            <a:avLst/>
            <a:gdLst>
              <a:gd name="connsiteX0" fmla="*/ 2773971 w 4787348"/>
              <a:gd name="connsiteY0" fmla="*/ 2558158 h 2918563"/>
              <a:gd name="connsiteX1" fmla="*/ 2788170 w 4787348"/>
              <a:gd name="connsiteY1" fmla="*/ 2601333 h 2918563"/>
              <a:gd name="connsiteX2" fmla="*/ 2759483 w 4787348"/>
              <a:gd name="connsiteY2" fmla="*/ 2601333 h 2918563"/>
              <a:gd name="connsiteX3" fmla="*/ 2403942 w 4787348"/>
              <a:gd name="connsiteY3" fmla="*/ 2558158 h 2918563"/>
              <a:gd name="connsiteX4" fmla="*/ 2417851 w 4787348"/>
              <a:gd name="connsiteY4" fmla="*/ 2601333 h 2918563"/>
              <a:gd name="connsiteX5" fmla="*/ 2389744 w 4787348"/>
              <a:gd name="connsiteY5" fmla="*/ 2601333 h 2918563"/>
              <a:gd name="connsiteX6" fmla="*/ 1673156 w 4787348"/>
              <a:gd name="connsiteY6" fmla="*/ 2546568 h 2918563"/>
              <a:gd name="connsiteX7" fmla="*/ 1689548 w 4787348"/>
              <a:gd name="connsiteY7" fmla="*/ 2546568 h 2918563"/>
              <a:gd name="connsiteX8" fmla="*/ 1711405 w 4787348"/>
              <a:gd name="connsiteY8" fmla="*/ 2568445 h 2918563"/>
              <a:gd name="connsiteX9" fmla="*/ 1689548 w 4787348"/>
              <a:gd name="connsiteY9" fmla="*/ 2590322 h 2918563"/>
              <a:gd name="connsiteX10" fmla="*/ 1673156 w 4787348"/>
              <a:gd name="connsiteY10" fmla="*/ 2590322 h 2918563"/>
              <a:gd name="connsiteX11" fmla="*/ 1673156 w 4787348"/>
              <a:gd name="connsiteY11" fmla="*/ 2546568 h 2918563"/>
              <a:gd name="connsiteX12" fmla="*/ 2627089 w 4787348"/>
              <a:gd name="connsiteY12" fmla="*/ 2536263 h 2918563"/>
              <a:gd name="connsiteX13" fmla="*/ 2622651 w 4787348"/>
              <a:gd name="connsiteY13" fmla="*/ 2536348 h 2918563"/>
              <a:gd name="connsiteX14" fmla="*/ 2619237 w 4787348"/>
              <a:gd name="connsiteY14" fmla="*/ 2541834 h 2918563"/>
              <a:gd name="connsiteX15" fmla="*/ 2628796 w 4787348"/>
              <a:gd name="connsiteY15" fmla="*/ 2641263 h 2918563"/>
              <a:gd name="connsiteX16" fmla="*/ 2634259 w 4787348"/>
              <a:gd name="connsiteY16" fmla="*/ 2645377 h 2918563"/>
              <a:gd name="connsiteX17" fmla="*/ 2639721 w 4787348"/>
              <a:gd name="connsiteY17" fmla="*/ 2641949 h 2918563"/>
              <a:gd name="connsiteX18" fmla="*/ 2654060 w 4787348"/>
              <a:gd name="connsiteY18" fmla="*/ 2604920 h 2918563"/>
              <a:gd name="connsiteX19" fmla="*/ 2667717 w 4787348"/>
              <a:gd name="connsiteY19" fmla="*/ 2641949 h 2918563"/>
              <a:gd name="connsiteX20" fmla="*/ 2672496 w 4787348"/>
              <a:gd name="connsiteY20" fmla="*/ 2645377 h 2918563"/>
              <a:gd name="connsiteX21" fmla="*/ 2677959 w 4787348"/>
              <a:gd name="connsiteY21" fmla="*/ 2641949 h 2918563"/>
              <a:gd name="connsiteX22" fmla="*/ 2688201 w 4787348"/>
              <a:gd name="connsiteY22" fmla="*/ 2542520 h 2918563"/>
              <a:gd name="connsiteX23" fmla="*/ 2684104 w 4787348"/>
              <a:gd name="connsiteY23" fmla="*/ 2536348 h 2918563"/>
              <a:gd name="connsiteX24" fmla="*/ 2677276 w 4787348"/>
              <a:gd name="connsiteY24" fmla="*/ 2539777 h 2918563"/>
              <a:gd name="connsiteX25" fmla="*/ 2669765 w 4787348"/>
              <a:gd name="connsiteY25" fmla="*/ 2616577 h 2918563"/>
              <a:gd name="connsiteX26" fmla="*/ 2659523 w 4787348"/>
              <a:gd name="connsiteY26" fmla="*/ 2587777 h 2918563"/>
              <a:gd name="connsiteX27" fmla="*/ 2654060 w 4787348"/>
              <a:gd name="connsiteY27" fmla="*/ 2582977 h 2918563"/>
              <a:gd name="connsiteX28" fmla="*/ 2648598 w 4787348"/>
              <a:gd name="connsiteY28" fmla="*/ 2587777 h 2918563"/>
              <a:gd name="connsiteX29" fmla="*/ 2637673 w 4787348"/>
              <a:gd name="connsiteY29" fmla="*/ 2616577 h 2918563"/>
              <a:gd name="connsiteX30" fmla="*/ 2629479 w 4787348"/>
              <a:gd name="connsiteY30" fmla="*/ 2539777 h 2918563"/>
              <a:gd name="connsiteX31" fmla="*/ 2627089 w 4787348"/>
              <a:gd name="connsiteY31" fmla="*/ 2536263 h 2918563"/>
              <a:gd name="connsiteX32" fmla="*/ 3084953 w 4787348"/>
              <a:gd name="connsiteY32" fmla="*/ 2535556 h 2918563"/>
              <a:gd name="connsiteX33" fmla="*/ 3080854 w 4787348"/>
              <a:gd name="connsiteY33" fmla="*/ 2536929 h 2918563"/>
              <a:gd name="connsiteX34" fmla="*/ 3078804 w 4787348"/>
              <a:gd name="connsiteY34" fmla="*/ 2541734 h 2918563"/>
              <a:gd name="connsiteX35" fmla="*/ 3078804 w 4787348"/>
              <a:gd name="connsiteY35" fmla="*/ 2639886 h 2918563"/>
              <a:gd name="connsiteX36" fmla="*/ 3080854 w 4787348"/>
              <a:gd name="connsiteY36" fmla="*/ 2644004 h 2918563"/>
              <a:gd name="connsiteX37" fmla="*/ 3084953 w 4787348"/>
              <a:gd name="connsiteY37" fmla="*/ 2645377 h 2918563"/>
              <a:gd name="connsiteX38" fmla="*/ 3128683 w 4787348"/>
              <a:gd name="connsiteY38" fmla="*/ 2645377 h 2918563"/>
              <a:gd name="connsiteX39" fmla="*/ 3134149 w 4787348"/>
              <a:gd name="connsiteY39" fmla="*/ 2639886 h 2918563"/>
              <a:gd name="connsiteX40" fmla="*/ 3127999 w 4787348"/>
              <a:gd name="connsiteY40" fmla="*/ 2634395 h 2918563"/>
              <a:gd name="connsiteX41" fmla="*/ 3090419 w 4787348"/>
              <a:gd name="connsiteY41" fmla="*/ 2634395 h 2918563"/>
              <a:gd name="connsiteX42" fmla="*/ 3090419 w 4787348"/>
              <a:gd name="connsiteY42" fmla="*/ 2590467 h 2918563"/>
              <a:gd name="connsiteX43" fmla="*/ 3122533 w 4787348"/>
              <a:gd name="connsiteY43" fmla="*/ 2590467 h 2918563"/>
              <a:gd name="connsiteX44" fmla="*/ 3127999 w 4787348"/>
              <a:gd name="connsiteY44" fmla="*/ 2584976 h 2918563"/>
              <a:gd name="connsiteX45" fmla="*/ 3122533 w 4787348"/>
              <a:gd name="connsiteY45" fmla="*/ 2579485 h 2918563"/>
              <a:gd name="connsiteX46" fmla="*/ 3090419 w 4787348"/>
              <a:gd name="connsiteY46" fmla="*/ 2579485 h 2918563"/>
              <a:gd name="connsiteX47" fmla="*/ 3090419 w 4787348"/>
              <a:gd name="connsiteY47" fmla="*/ 2546538 h 2918563"/>
              <a:gd name="connsiteX48" fmla="*/ 3127999 w 4787348"/>
              <a:gd name="connsiteY48" fmla="*/ 2546538 h 2918563"/>
              <a:gd name="connsiteX49" fmla="*/ 3134149 w 4787348"/>
              <a:gd name="connsiteY49" fmla="*/ 2541734 h 2918563"/>
              <a:gd name="connsiteX50" fmla="*/ 3127999 w 4787348"/>
              <a:gd name="connsiteY50" fmla="*/ 2535556 h 2918563"/>
              <a:gd name="connsiteX51" fmla="*/ 3084953 w 4787348"/>
              <a:gd name="connsiteY51" fmla="*/ 2535556 h 2918563"/>
              <a:gd name="connsiteX52" fmla="*/ 2960845 w 4787348"/>
              <a:gd name="connsiteY52" fmla="*/ 2535556 h 2918563"/>
              <a:gd name="connsiteX53" fmla="*/ 2955364 w 4787348"/>
              <a:gd name="connsiteY53" fmla="*/ 2541734 h 2918563"/>
              <a:gd name="connsiteX54" fmla="*/ 2960845 w 4787348"/>
              <a:gd name="connsiteY54" fmla="*/ 2546538 h 2918563"/>
              <a:gd name="connsiteX55" fmla="*/ 2982771 w 4787348"/>
              <a:gd name="connsiteY55" fmla="*/ 2546538 h 2918563"/>
              <a:gd name="connsiteX56" fmla="*/ 2982771 w 4787348"/>
              <a:gd name="connsiteY56" fmla="*/ 2639886 h 2918563"/>
              <a:gd name="connsiteX57" fmla="*/ 2988252 w 4787348"/>
              <a:gd name="connsiteY57" fmla="*/ 2645377 h 2918563"/>
              <a:gd name="connsiteX58" fmla="*/ 2993734 w 4787348"/>
              <a:gd name="connsiteY58" fmla="*/ 2639886 h 2918563"/>
              <a:gd name="connsiteX59" fmla="*/ 2993734 w 4787348"/>
              <a:gd name="connsiteY59" fmla="*/ 2546538 h 2918563"/>
              <a:gd name="connsiteX60" fmla="*/ 3015659 w 4787348"/>
              <a:gd name="connsiteY60" fmla="*/ 2546538 h 2918563"/>
              <a:gd name="connsiteX61" fmla="*/ 3021141 w 4787348"/>
              <a:gd name="connsiteY61" fmla="*/ 2541734 h 2918563"/>
              <a:gd name="connsiteX62" fmla="*/ 3015659 w 4787348"/>
              <a:gd name="connsiteY62" fmla="*/ 2535556 h 2918563"/>
              <a:gd name="connsiteX63" fmla="*/ 2960845 w 4787348"/>
              <a:gd name="connsiteY63" fmla="*/ 2535556 h 2918563"/>
              <a:gd name="connsiteX64" fmla="*/ 2866986 w 4787348"/>
              <a:gd name="connsiteY64" fmla="*/ 2535556 h 2918563"/>
              <a:gd name="connsiteX65" fmla="*/ 2861480 w 4787348"/>
              <a:gd name="connsiteY65" fmla="*/ 2541734 h 2918563"/>
              <a:gd name="connsiteX66" fmla="*/ 2861480 w 4787348"/>
              <a:gd name="connsiteY66" fmla="*/ 2639886 h 2918563"/>
              <a:gd name="connsiteX67" fmla="*/ 2863545 w 4787348"/>
              <a:gd name="connsiteY67" fmla="*/ 2644004 h 2918563"/>
              <a:gd name="connsiteX68" fmla="*/ 2866986 w 4787348"/>
              <a:gd name="connsiteY68" fmla="*/ 2645377 h 2918563"/>
              <a:gd name="connsiteX69" fmla="*/ 2911030 w 4787348"/>
              <a:gd name="connsiteY69" fmla="*/ 2645377 h 2918563"/>
              <a:gd name="connsiteX70" fmla="*/ 2916536 w 4787348"/>
              <a:gd name="connsiteY70" fmla="*/ 2639886 h 2918563"/>
              <a:gd name="connsiteX71" fmla="*/ 2911030 w 4787348"/>
              <a:gd name="connsiteY71" fmla="*/ 2634395 h 2918563"/>
              <a:gd name="connsiteX72" fmla="*/ 2872491 w 4787348"/>
              <a:gd name="connsiteY72" fmla="*/ 2634395 h 2918563"/>
              <a:gd name="connsiteX73" fmla="*/ 2872491 w 4787348"/>
              <a:gd name="connsiteY73" fmla="*/ 2541734 h 2918563"/>
              <a:gd name="connsiteX74" fmla="*/ 2866986 w 4787348"/>
              <a:gd name="connsiteY74" fmla="*/ 2535556 h 2918563"/>
              <a:gd name="connsiteX75" fmla="*/ 2773971 w 4787348"/>
              <a:gd name="connsiteY75" fmla="*/ 2535556 h 2918563"/>
              <a:gd name="connsiteX76" fmla="*/ 2768481 w 4787348"/>
              <a:gd name="connsiteY76" fmla="*/ 2539675 h 2918563"/>
              <a:gd name="connsiteX77" fmla="*/ 2735539 w 4787348"/>
              <a:gd name="connsiteY77" fmla="*/ 2638513 h 2918563"/>
              <a:gd name="connsiteX78" fmla="*/ 2741030 w 4787348"/>
              <a:gd name="connsiteY78" fmla="*/ 2645377 h 2918563"/>
              <a:gd name="connsiteX79" fmla="*/ 2745834 w 4787348"/>
              <a:gd name="connsiteY79" fmla="*/ 2641945 h 2918563"/>
              <a:gd name="connsiteX80" fmla="*/ 2756128 w 4787348"/>
              <a:gd name="connsiteY80" fmla="*/ 2612431 h 2918563"/>
              <a:gd name="connsiteX81" fmla="*/ 2791815 w 4787348"/>
              <a:gd name="connsiteY81" fmla="*/ 2612431 h 2918563"/>
              <a:gd name="connsiteX82" fmla="*/ 2801423 w 4787348"/>
              <a:gd name="connsiteY82" fmla="*/ 2641945 h 2918563"/>
              <a:gd name="connsiteX83" fmla="*/ 2806913 w 4787348"/>
              <a:gd name="connsiteY83" fmla="*/ 2645377 h 2918563"/>
              <a:gd name="connsiteX84" fmla="*/ 2812403 w 4787348"/>
              <a:gd name="connsiteY84" fmla="*/ 2638513 h 2918563"/>
              <a:gd name="connsiteX85" fmla="*/ 2778775 w 4787348"/>
              <a:gd name="connsiteY85" fmla="*/ 2538988 h 2918563"/>
              <a:gd name="connsiteX86" fmla="*/ 2773971 w 4787348"/>
              <a:gd name="connsiteY86" fmla="*/ 2535556 h 2918563"/>
              <a:gd name="connsiteX87" fmla="*/ 2499830 w 4787348"/>
              <a:gd name="connsiteY87" fmla="*/ 2535556 h 2918563"/>
              <a:gd name="connsiteX88" fmla="*/ 2494349 w 4787348"/>
              <a:gd name="connsiteY88" fmla="*/ 2541734 h 2918563"/>
              <a:gd name="connsiteX89" fmla="*/ 2494349 w 4787348"/>
              <a:gd name="connsiteY89" fmla="*/ 2639886 h 2918563"/>
              <a:gd name="connsiteX90" fmla="*/ 2499830 w 4787348"/>
              <a:gd name="connsiteY90" fmla="*/ 2645377 h 2918563"/>
              <a:gd name="connsiteX91" fmla="*/ 2505311 w 4787348"/>
              <a:gd name="connsiteY91" fmla="*/ 2639886 h 2918563"/>
              <a:gd name="connsiteX92" fmla="*/ 2505311 w 4787348"/>
              <a:gd name="connsiteY92" fmla="*/ 2563012 h 2918563"/>
              <a:gd name="connsiteX93" fmla="*/ 2549848 w 4787348"/>
              <a:gd name="connsiteY93" fmla="*/ 2641945 h 2918563"/>
              <a:gd name="connsiteX94" fmla="*/ 2554644 w 4787348"/>
              <a:gd name="connsiteY94" fmla="*/ 2645377 h 2918563"/>
              <a:gd name="connsiteX95" fmla="*/ 2560125 w 4787348"/>
              <a:gd name="connsiteY95" fmla="*/ 2637827 h 2918563"/>
              <a:gd name="connsiteX96" fmla="*/ 2560125 w 4787348"/>
              <a:gd name="connsiteY96" fmla="*/ 2541734 h 2918563"/>
              <a:gd name="connsiteX97" fmla="*/ 2554644 w 4787348"/>
              <a:gd name="connsiteY97" fmla="*/ 2535556 h 2918563"/>
              <a:gd name="connsiteX98" fmla="*/ 2549162 w 4787348"/>
              <a:gd name="connsiteY98" fmla="*/ 2541734 h 2918563"/>
              <a:gd name="connsiteX99" fmla="*/ 2549162 w 4787348"/>
              <a:gd name="connsiteY99" fmla="*/ 2619295 h 2918563"/>
              <a:gd name="connsiteX100" fmla="*/ 2505311 w 4787348"/>
              <a:gd name="connsiteY100" fmla="*/ 2539675 h 2918563"/>
              <a:gd name="connsiteX101" fmla="*/ 2499830 w 4787348"/>
              <a:gd name="connsiteY101" fmla="*/ 2535556 h 2918563"/>
              <a:gd name="connsiteX102" fmla="*/ 2403995 w 4787348"/>
              <a:gd name="connsiteY102" fmla="*/ 2535556 h 2918563"/>
              <a:gd name="connsiteX103" fmla="*/ 2398512 w 4787348"/>
              <a:gd name="connsiteY103" fmla="*/ 2539675 h 2918563"/>
              <a:gd name="connsiteX104" fmla="*/ 2365615 w 4787348"/>
              <a:gd name="connsiteY104" fmla="*/ 2638513 h 2918563"/>
              <a:gd name="connsiteX105" fmla="*/ 2370413 w 4787348"/>
              <a:gd name="connsiteY105" fmla="*/ 2645377 h 2918563"/>
              <a:gd name="connsiteX106" fmla="*/ 2375896 w 4787348"/>
              <a:gd name="connsiteY106" fmla="*/ 2641945 h 2918563"/>
              <a:gd name="connsiteX107" fmla="*/ 2385491 w 4787348"/>
              <a:gd name="connsiteY107" fmla="*/ 2612431 h 2918563"/>
              <a:gd name="connsiteX108" fmla="*/ 2421814 w 4787348"/>
              <a:gd name="connsiteY108" fmla="*/ 2612431 h 2918563"/>
              <a:gd name="connsiteX109" fmla="*/ 2431409 w 4787348"/>
              <a:gd name="connsiteY109" fmla="*/ 2641945 h 2918563"/>
              <a:gd name="connsiteX110" fmla="*/ 2436206 w 4787348"/>
              <a:gd name="connsiteY110" fmla="*/ 2645377 h 2918563"/>
              <a:gd name="connsiteX111" fmla="*/ 2441689 w 4787348"/>
              <a:gd name="connsiteY111" fmla="*/ 2638513 h 2918563"/>
              <a:gd name="connsiteX112" fmla="*/ 2408792 w 4787348"/>
              <a:gd name="connsiteY112" fmla="*/ 2538988 h 2918563"/>
              <a:gd name="connsiteX113" fmla="*/ 2403995 w 4787348"/>
              <a:gd name="connsiteY113" fmla="*/ 2535556 h 2918563"/>
              <a:gd name="connsiteX114" fmla="*/ 2283545 w 4787348"/>
              <a:gd name="connsiteY114" fmla="*/ 2535556 h 2918563"/>
              <a:gd name="connsiteX115" fmla="*/ 2250657 w 4787348"/>
              <a:gd name="connsiteY115" fmla="*/ 2562985 h 2918563"/>
              <a:gd name="connsiteX116" fmla="*/ 2261620 w 4787348"/>
              <a:gd name="connsiteY116" fmla="*/ 2584242 h 2918563"/>
              <a:gd name="connsiteX117" fmla="*/ 2299304 w 4787348"/>
              <a:gd name="connsiteY117" fmla="*/ 2606185 h 2918563"/>
              <a:gd name="connsiteX118" fmla="*/ 2305471 w 4787348"/>
              <a:gd name="connsiteY118" fmla="*/ 2617842 h 2918563"/>
              <a:gd name="connsiteX119" fmla="*/ 2283545 w 4787348"/>
              <a:gd name="connsiteY119" fmla="*/ 2634300 h 2918563"/>
              <a:gd name="connsiteX120" fmla="*/ 2258194 w 4787348"/>
              <a:gd name="connsiteY120" fmla="*/ 2629500 h 2918563"/>
              <a:gd name="connsiteX121" fmla="*/ 2250657 w 4787348"/>
              <a:gd name="connsiteY121" fmla="*/ 2634300 h 2918563"/>
              <a:gd name="connsiteX122" fmla="*/ 2254083 w 4787348"/>
              <a:gd name="connsiteY122" fmla="*/ 2639100 h 2918563"/>
              <a:gd name="connsiteX123" fmla="*/ 2283545 w 4787348"/>
              <a:gd name="connsiteY123" fmla="*/ 2645271 h 2918563"/>
              <a:gd name="connsiteX124" fmla="*/ 2316433 w 4787348"/>
              <a:gd name="connsiteY124" fmla="*/ 2617842 h 2918563"/>
              <a:gd name="connsiteX125" fmla="*/ 2304785 w 4787348"/>
              <a:gd name="connsiteY125" fmla="*/ 2596585 h 2918563"/>
              <a:gd name="connsiteX126" fmla="*/ 2267786 w 4787348"/>
              <a:gd name="connsiteY126" fmla="*/ 2574642 h 2918563"/>
              <a:gd name="connsiteX127" fmla="*/ 2261620 w 4787348"/>
              <a:gd name="connsiteY127" fmla="*/ 2562985 h 2918563"/>
              <a:gd name="connsiteX128" fmla="*/ 2283545 w 4787348"/>
              <a:gd name="connsiteY128" fmla="*/ 2546528 h 2918563"/>
              <a:gd name="connsiteX129" fmla="*/ 2306156 w 4787348"/>
              <a:gd name="connsiteY129" fmla="*/ 2552014 h 2918563"/>
              <a:gd name="connsiteX130" fmla="*/ 2313693 w 4787348"/>
              <a:gd name="connsiteY130" fmla="*/ 2546528 h 2918563"/>
              <a:gd name="connsiteX131" fmla="*/ 2310952 w 4787348"/>
              <a:gd name="connsiteY131" fmla="*/ 2542414 h 2918563"/>
              <a:gd name="connsiteX132" fmla="*/ 2283545 w 4787348"/>
              <a:gd name="connsiteY132" fmla="*/ 2535556 h 2918563"/>
              <a:gd name="connsiteX133" fmla="*/ 2142260 w 4787348"/>
              <a:gd name="connsiteY133" fmla="*/ 2535556 h 2918563"/>
              <a:gd name="connsiteX134" fmla="*/ 2136779 w 4787348"/>
              <a:gd name="connsiteY134" fmla="*/ 2541734 h 2918563"/>
              <a:gd name="connsiteX135" fmla="*/ 2142260 w 4787348"/>
              <a:gd name="connsiteY135" fmla="*/ 2546538 h 2918563"/>
              <a:gd name="connsiteX136" fmla="*/ 2164186 w 4787348"/>
              <a:gd name="connsiteY136" fmla="*/ 2546538 h 2918563"/>
              <a:gd name="connsiteX137" fmla="*/ 2164186 w 4787348"/>
              <a:gd name="connsiteY137" fmla="*/ 2639886 h 2918563"/>
              <a:gd name="connsiteX138" fmla="*/ 2169667 w 4787348"/>
              <a:gd name="connsiteY138" fmla="*/ 2645377 h 2918563"/>
              <a:gd name="connsiteX139" fmla="*/ 2175149 w 4787348"/>
              <a:gd name="connsiteY139" fmla="*/ 2639886 h 2918563"/>
              <a:gd name="connsiteX140" fmla="*/ 2175149 w 4787348"/>
              <a:gd name="connsiteY140" fmla="*/ 2546538 h 2918563"/>
              <a:gd name="connsiteX141" fmla="*/ 2197075 w 4787348"/>
              <a:gd name="connsiteY141" fmla="*/ 2546538 h 2918563"/>
              <a:gd name="connsiteX142" fmla="*/ 2202556 w 4787348"/>
              <a:gd name="connsiteY142" fmla="*/ 2541734 h 2918563"/>
              <a:gd name="connsiteX143" fmla="*/ 2197075 w 4787348"/>
              <a:gd name="connsiteY143" fmla="*/ 2535556 h 2918563"/>
              <a:gd name="connsiteX144" fmla="*/ 2142260 w 4787348"/>
              <a:gd name="connsiteY144" fmla="*/ 2535556 h 2918563"/>
              <a:gd name="connsiteX145" fmla="*/ 2024614 w 4787348"/>
              <a:gd name="connsiteY145" fmla="*/ 2535556 h 2918563"/>
              <a:gd name="connsiteX146" fmla="*/ 2019135 w 4787348"/>
              <a:gd name="connsiteY146" fmla="*/ 2541734 h 2918563"/>
              <a:gd name="connsiteX147" fmla="*/ 2019135 w 4787348"/>
              <a:gd name="connsiteY147" fmla="*/ 2639886 h 2918563"/>
              <a:gd name="connsiteX148" fmla="*/ 2024614 w 4787348"/>
              <a:gd name="connsiteY148" fmla="*/ 2645377 h 2918563"/>
              <a:gd name="connsiteX149" fmla="*/ 2030093 w 4787348"/>
              <a:gd name="connsiteY149" fmla="*/ 2639886 h 2918563"/>
              <a:gd name="connsiteX150" fmla="*/ 2030093 w 4787348"/>
              <a:gd name="connsiteY150" fmla="*/ 2590467 h 2918563"/>
              <a:gd name="connsiteX151" fmla="*/ 2068448 w 4787348"/>
              <a:gd name="connsiteY151" fmla="*/ 2590467 h 2918563"/>
              <a:gd name="connsiteX152" fmla="*/ 2068448 w 4787348"/>
              <a:gd name="connsiteY152" fmla="*/ 2639886 h 2918563"/>
              <a:gd name="connsiteX153" fmla="*/ 2073927 w 4787348"/>
              <a:gd name="connsiteY153" fmla="*/ 2645377 h 2918563"/>
              <a:gd name="connsiteX154" fmla="*/ 2079405 w 4787348"/>
              <a:gd name="connsiteY154" fmla="*/ 2639886 h 2918563"/>
              <a:gd name="connsiteX155" fmla="*/ 2079405 w 4787348"/>
              <a:gd name="connsiteY155" fmla="*/ 2541734 h 2918563"/>
              <a:gd name="connsiteX156" fmla="*/ 2073927 w 4787348"/>
              <a:gd name="connsiteY156" fmla="*/ 2535556 h 2918563"/>
              <a:gd name="connsiteX157" fmla="*/ 2068448 w 4787348"/>
              <a:gd name="connsiteY157" fmla="*/ 2541734 h 2918563"/>
              <a:gd name="connsiteX158" fmla="*/ 2068448 w 4787348"/>
              <a:gd name="connsiteY158" fmla="*/ 2579485 h 2918563"/>
              <a:gd name="connsiteX159" fmla="*/ 2030093 w 4787348"/>
              <a:gd name="connsiteY159" fmla="*/ 2579485 h 2918563"/>
              <a:gd name="connsiteX160" fmla="*/ 2030093 w 4787348"/>
              <a:gd name="connsiteY160" fmla="*/ 2541734 h 2918563"/>
              <a:gd name="connsiteX161" fmla="*/ 2024614 w 4787348"/>
              <a:gd name="connsiteY161" fmla="*/ 2535556 h 2918563"/>
              <a:gd name="connsiteX162" fmla="*/ 1929359 w 4787348"/>
              <a:gd name="connsiteY162" fmla="*/ 2535556 h 2918563"/>
              <a:gd name="connsiteX163" fmla="*/ 1911621 w 4787348"/>
              <a:gd name="connsiteY163" fmla="*/ 2541734 h 2918563"/>
              <a:gd name="connsiteX164" fmla="*/ 1902070 w 4787348"/>
              <a:gd name="connsiteY164" fmla="*/ 2563012 h 2918563"/>
              <a:gd name="connsiteX165" fmla="*/ 1902070 w 4787348"/>
              <a:gd name="connsiteY165" fmla="*/ 2617922 h 2918563"/>
              <a:gd name="connsiteX166" fmla="*/ 1908210 w 4787348"/>
              <a:gd name="connsiteY166" fmla="*/ 2637141 h 2918563"/>
              <a:gd name="connsiteX167" fmla="*/ 1929359 w 4787348"/>
              <a:gd name="connsiteY167" fmla="*/ 2645377 h 2918563"/>
              <a:gd name="connsiteX168" fmla="*/ 1951191 w 4787348"/>
              <a:gd name="connsiteY168" fmla="*/ 2645377 h 2918563"/>
              <a:gd name="connsiteX169" fmla="*/ 1955966 w 4787348"/>
              <a:gd name="connsiteY169" fmla="*/ 2639886 h 2918563"/>
              <a:gd name="connsiteX170" fmla="*/ 1951191 w 4787348"/>
              <a:gd name="connsiteY170" fmla="*/ 2634395 h 2918563"/>
              <a:gd name="connsiteX171" fmla="*/ 1929359 w 4787348"/>
              <a:gd name="connsiteY171" fmla="*/ 2634395 h 2918563"/>
              <a:gd name="connsiteX172" fmla="*/ 1917079 w 4787348"/>
              <a:gd name="connsiteY172" fmla="*/ 2629590 h 2918563"/>
              <a:gd name="connsiteX173" fmla="*/ 1912985 w 4787348"/>
              <a:gd name="connsiteY173" fmla="*/ 2617922 h 2918563"/>
              <a:gd name="connsiteX174" fmla="*/ 1912985 w 4787348"/>
              <a:gd name="connsiteY174" fmla="*/ 2563012 h 2918563"/>
              <a:gd name="connsiteX175" fmla="*/ 1917761 w 4787348"/>
              <a:gd name="connsiteY175" fmla="*/ 2550657 h 2918563"/>
              <a:gd name="connsiteX176" fmla="*/ 1929359 w 4787348"/>
              <a:gd name="connsiteY176" fmla="*/ 2546538 h 2918563"/>
              <a:gd name="connsiteX177" fmla="*/ 1951191 w 4787348"/>
              <a:gd name="connsiteY177" fmla="*/ 2546538 h 2918563"/>
              <a:gd name="connsiteX178" fmla="*/ 1955966 w 4787348"/>
              <a:gd name="connsiteY178" fmla="*/ 2541734 h 2918563"/>
              <a:gd name="connsiteX179" fmla="*/ 1951191 w 4787348"/>
              <a:gd name="connsiteY179" fmla="*/ 2535556 h 2918563"/>
              <a:gd name="connsiteX180" fmla="*/ 1929359 w 4787348"/>
              <a:gd name="connsiteY180" fmla="*/ 2535556 h 2918563"/>
              <a:gd name="connsiteX181" fmla="*/ 1789033 w 4787348"/>
              <a:gd name="connsiteY181" fmla="*/ 2535556 h 2918563"/>
              <a:gd name="connsiteX182" fmla="*/ 1784925 w 4787348"/>
              <a:gd name="connsiteY182" fmla="*/ 2536929 h 2918563"/>
              <a:gd name="connsiteX183" fmla="*/ 1783556 w 4787348"/>
              <a:gd name="connsiteY183" fmla="*/ 2541734 h 2918563"/>
              <a:gd name="connsiteX184" fmla="*/ 1783556 w 4787348"/>
              <a:gd name="connsiteY184" fmla="*/ 2639886 h 2918563"/>
              <a:gd name="connsiteX185" fmla="*/ 1784925 w 4787348"/>
              <a:gd name="connsiteY185" fmla="*/ 2644004 h 2918563"/>
              <a:gd name="connsiteX186" fmla="*/ 1789033 w 4787348"/>
              <a:gd name="connsiteY186" fmla="*/ 2645377 h 2918563"/>
              <a:gd name="connsiteX187" fmla="*/ 1833530 w 4787348"/>
              <a:gd name="connsiteY187" fmla="*/ 2645377 h 2918563"/>
              <a:gd name="connsiteX188" fmla="*/ 1838322 w 4787348"/>
              <a:gd name="connsiteY188" fmla="*/ 2639886 h 2918563"/>
              <a:gd name="connsiteX189" fmla="*/ 1832845 w 4787348"/>
              <a:gd name="connsiteY189" fmla="*/ 2634395 h 2918563"/>
              <a:gd name="connsiteX190" fmla="*/ 1794509 w 4787348"/>
              <a:gd name="connsiteY190" fmla="*/ 2634395 h 2918563"/>
              <a:gd name="connsiteX191" fmla="*/ 1794509 w 4787348"/>
              <a:gd name="connsiteY191" fmla="*/ 2590467 h 2918563"/>
              <a:gd name="connsiteX192" fmla="*/ 1827369 w 4787348"/>
              <a:gd name="connsiteY192" fmla="*/ 2590467 h 2918563"/>
              <a:gd name="connsiteX193" fmla="*/ 1832845 w 4787348"/>
              <a:gd name="connsiteY193" fmla="*/ 2584976 h 2918563"/>
              <a:gd name="connsiteX194" fmla="*/ 1827369 w 4787348"/>
              <a:gd name="connsiteY194" fmla="*/ 2579485 h 2918563"/>
              <a:gd name="connsiteX195" fmla="*/ 1794509 w 4787348"/>
              <a:gd name="connsiteY195" fmla="*/ 2579485 h 2918563"/>
              <a:gd name="connsiteX196" fmla="*/ 1794509 w 4787348"/>
              <a:gd name="connsiteY196" fmla="*/ 2546538 h 2918563"/>
              <a:gd name="connsiteX197" fmla="*/ 1832845 w 4787348"/>
              <a:gd name="connsiteY197" fmla="*/ 2546538 h 2918563"/>
              <a:gd name="connsiteX198" fmla="*/ 1838322 w 4787348"/>
              <a:gd name="connsiteY198" fmla="*/ 2541734 h 2918563"/>
              <a:gd name="connsiteX199" fmla="*/ 1832845 w 4787348"/>
              <a:gd name="connsiteY199" fmla="*/ 2535556 h 2918563"/>
              <a:gd name="connsiteX200" fmla="*/ 1789033 w 4787348"/>
              <a:gd name="connsiteY200" fmla="*/ 2535556 h 2918563"/>
              <a:gd name="connsiteX201" fmla="*/ 1667640 w 4787348"/>
              <a:gd name="connsiteY201" fmla="*/ 2535556 h 2918563"/>
              <a:gd name="connsiteX202" fmla="*/ 1663519 w 4787348"/>
              <a:gd name="connsiteY202" fmla="*/ 2537615 h 2918563"/>
              <a:gd name="connsiteX203" fmla="*/ 1662145 w 4787348"/>
              <a:gd name="connsiteY203" fmla="*/ 2541734 h 2918563"/>
              <a:gd name="connsiteX204" fmla="*/ 1662145 w 4787348"/>
              <a:gd name="connsiteY204" fmla="*/ 2639886 h 2918563"/>
              <a:gd name="connsiteX205" fmla="*/ 1667640 w 4787348"/>
              <a:gd name="connsiteY205" fmla="*/ 2645377 h 2918563"/>
              <a:gd name="connsiteX206" fmla="*/ 1673136 w 4787348"/>
              <a:gd name="connsiteY206" fmla="*/ 2639886 h 2918563"/>
              <a:gd name="connsiteX207" fmla="*/ 1673136 w 4787348"/>
              <a:gd name="connsiteY207" fmla="*/ 2601449 h 2918563"/>
              <a:gd name="connsiteX208" fmla="*/ 1689624 w 4787348"/>
              <a:gd name="connsiteY208" fmla="*/ 2601449 h 2918563"/>
              <a:gd name="connsiteX209" fmla="*/ 1712293 w 4787348"/>
              <a:gd name="connsiteY209" fmla="*/ 2642632 h 2918563"/>
              <a:gd name="connsiteX210" fmla="*/ 1717102 w 4787348"/>
              <a:gd name="connsiteY210" fmla="*/ 2645377 h 2918563"/>
              <a:gd name="connsiteX211" fmla="*/ 1721911 w 4787348"/>
              <a:gd name="connsiteY211" fmla="*/ 2637141 h 2918563"/>
              <a:gd name="connsiteX212" fmla="*/ 1701302 w 4787348"/>
              <a:gd name="connsiteY212" fmla="*/ 2600076 h 2918563"/>
              <a:gd name="connsiteX213" fmla="*/ 1722598 w 4787348"/>
              <a:gd name="connsiteY213" fmla="*/ 2568503 h 2918563"/>
              <a:gd name="connsiteX214" fmla="*/ 1689624 w 4787348"/>
              <a:gd name="connsiteY214" fmla="*/ 2535556 h 2918563"/>
              <a:gd name="connsiteX215" fmla="*/ 1667640 w 4787348"/>
              <a:gd name="connsiteY215" fmla="*/ 2535556 h 2918563"/>
              <a:gd name="connsiteX216" fmla="*/ 2787590 w 4787348"/>
              <a:gd name="connsiteY216" fmla="*/ 2517591 h 2918563"/>
              <a:gd name="connsiteX217" fmla="*/ 2781505 w 4787348"/>
              <a:gd name="connsiteY217" fmla="*/ 2523821 h 2918563"/>
              <a:gd name="connsiteX218" fmla="*/ 2787590 w 4787348"/>
              <a:gd name="connsiteY218" fmla="*/ 2530051 h 2918563"/>
              <a:gd name="connsiteX219" fmla="*/ 2793675 w 4787348"/>
              <a:gd name="connsiteY219" fmla="*/ 2523821 h 2918563"/>
              <a:gd name="connsiteX220" fmla="*/ 2787590 w 4787348"/>
              <a:gd name="connsiteY220" fmla="*/ 2517591 h 2918563"/>
              <a:gd name="connsiteX221" fmla="*/ 2759918 w 4787348"/>
              <a:gd name="connsiteY221" fmla="*/ 2517591 h 2918563"/>
              <a:gd name="connsiteX222" fmla="*/ 2753398 w 4787348"/>
              <a:gd name="connsiteY222" fmla="*/ 2523821 h 2918563"/>
              <a:gd name="connsiteX223" fmla="*/ 2759918 w 4787348"/>
              <a:gd name="connsiteY223" fmla="*/ 2530051 h 2918563"/>
              <a:gd name="connsiteX224" fmla="*/ 2766438 w 4787348"/>
              <a:gd name="connsiteY224" fmla="*/ 2523821 h 2918563"/>
              <a:gd name="connsiteX225" fmla="*/ 2759918 w 4787348"/>
              <a:gd name="connsiteY225" fmla="*/ 2517591 h 2918563"/>
              <a:gd name="connsiteX226" fmla="*/ 2105340 w 4787348"/>
              <a:gd name="connsiteY226" fmla="*/ 2335705 h 2918563"/>
              <a:gd name="connsiteX227" fmla="*/ 2096502 w 4787348"/>
              <a:gd name="connsiteY227" fmla="*/ 2345526 h 2918563"/>
              <a:gd name="connsiteX228" fmla="*/ 2114178 w 4787348"/>
              <a:gd name="connsiteY228" fmla="*/ 2345526 h 2918563"/>
              <a:gd name="connsiteX229" fmla="*/ 2105340 w 4787348"/>
              <a:gd name="connsiteY229" fmla="*/ 2335705 h 2918563"/>
              <a:gd name="connsiteX230" fmla="*/ 2254134 w 4787348"/>
              <a:gd name="connsiteY230" fmla="*/ 2296791 h 2918563"/>
              <a:gd name="connsiteX231" fmla="*/ 2274707 w 4787348"/>
              <a:gd name="connsiteY231" fmla="*/ 2360539 h 2918563"/>
              <a:gd name="connsiteX232" fmla="*/ 2232691 w 4787348"/>
              <a:gd name="connsiteY232" fmla="*/ 2360539 h 2918563"/>
              <a:gd name="connsiteX233" fmla="*/ 1360210 w 4787348"/>
              <a:gd name="connsiteY233" fmla="*/ 2296791 h 2918563"/>
              <a:gd name="connsiteX234" fmla="*/ 1380783 w 4787348"/>
              <a:gd name="connsiteY234" fmla="*/ 2360539 h 2918563"/>
              <a:gd name="connsiteX235" fmla="*/ 1338188 w 4787348"/>
              <a:gd name="connsiteY235" fmla="*/ 2360539 h 2918563"/>
              <a:gd name="connsiteX236" fmla="*/ 1929887 w 4787348"/>
              <a:gd name="connsiteY236" fmla="*/ 2280274 h 2918563"/>
              <a:gd name="connsiteX237" fmla="*/ 1953959 w 4787348"/>
              <a:gd name="connsiteY237" fmla="*/ 2280274 h 2918563"/>
              <a:gd name="connsiteX238" fmla="*/ 1986971 w 4787348"/>
              <a:gd name="connsiteY238" fmla="*/ 2312583 h 2918563"/>
              <a:gd name="connsiteX239" fmla="*/ 1953959 w 4787348"/>
              <a:gd name="connsiteY239" fmla="*/ 2344892 h 2918563"/>
              <a:gd name="connsiteX240" fmla="*/ 1929887 w 4787348"/>
              <a:gd name="connsiteY240" fmla="*/ 2344892 h 2918563"/>
              <a:gd name="connsiteX241" fmla="*/ 1929887 w 4787348"/>
              <a:gd name="connsiteY241" fmla="*/ 2280274 h 2918563"/>
              <a:gd name="connsiteX242" fmla="*/ 3540497 w 4787348"/>
              <a:gd name="connsiteY242" fmla="*/ 2264627 h 2918563"/>
              <a:gd name="connsiteX243" fmla="*/ 3532285 w 4787348"/>
              <a:gd name="connsiteY243" fmla="*/ 2272859 h 2918563"/>
              <a:gd name="connsiteX244" fmla="*/ 3532285 w 4787348"/>
              <a:gd name="connsiteY244" fmla="*/ 2417610 h 2918563"/>
              <a:gd name="connsiteX245" fmla="*/ 3540497 w 4787348"/>
              <a:gd name="connsiteY245" fmla="*/ 2425156 h 2918563"/>
              <a:gd name="connsiteX246" fmla="*/ 3548710 w 4787348"/>
              <a:gd name="connsiteY246" fmla="*/ 2417610 h 2918563"/>
              <a:gd name="connsiteX247" fmla="*/ 3548710 w 4787348"/>
              <a:gd name="connsiteY247" fmla="*/ 2303730 h 2918563"/>
              <a:gd name="connsiteX248" fmla="*/ 3613722 w 4787348"/>
              <a:gd name="connsiteY248" fmla="*/ 2420354 h 2918563"/>
              <a:gd name="connsiteX249" fmla="*/ 3620565 w 4787348"/>
              <a:gd name="connsiteY249" fmla="*/ 2425156 h 2918563"/>
              <a:gd name="connsiteX250" fmla="*/ 3628777 w 4787348"/>
              <a:gd name="connsiteY250" fmla="*/ 2414180 h 2918563"/>
              <a:gd name="connsiteX251" fmla="*/ 3628777 w 4787348"/>
              <a:gd name="connsiteY251" fmla="*/ 2272859 h 2918563"/>
              <a:gd name="connsiteX252" fmla="*/ 3620565 w 4787348"/>
              <a:gd name="connsiteY252" fmla="*/ 2264627 h 2918563"/>
              <a:gd name="connsiteX253" fmla="*/ 3613037 w 4787348"/>
              <a:gd name="connsiteY253" fmla="*/ 2272859 h 2918563"/>
              <a:gd name="connsiteX254" fmla="*/ 3613037 w 4787348"/>
              <a:gd name="connsiteY254" fmla="*/ 2386739 h 2918563"/>
              <a:gd name="connsiteX255" fmla="*/ 3548710 w 4787348"/>
              <a:gd name="connsiteY255" fmla="*/ 2270115 h 2918563"/>
              <a:gd name="connsiteX256" fmla="*/ 3540497 w 4787348"/>
              <a:gd name="connsiteY256" fmla="*/ 2264627 h 2918563"/>
              <a:gd name="connsiteX257" fmla="*/ 3437620 w 4787348"/>
              <a:gd name="connsiteY257" fmla="*/ 2264627 h 2918563"/>
              <a:gd name="connsiteX258" fmla="*/ 3429998 w 4787348"/>
              <a:gd name="connsiteY258" fmla="*/ 2272859 h 2918563"/>
              <a:gd name="connsiteX259" fmla="*/ 3429998 w 4787348"/>
              <a:gd name="connsiteY259" fmla="*/ 2417610 h 2918563"/>
              <a:gd name="connsiteX260" fmla="*/ 3437620 w 4787348"/>
              <a:gd name="connsiteY260" fmla="*/ 2425156 h 2918563"/>
              <a:gd name="connsiteX261" fmla="*/ 3445936 w 4787348"/>
              <a:gd name="connsiteY261" fmla="*/ 2417610 h 2918563"/>
              <a:gd name="connsiteX262" fmla="*/ 3445936 w 4787348"/>
              <a:gd name="connsiteY262" fmla="*/ 2272859 h 2918563"/>
              <a:gd name="connsiteX263" fmla="*/ 3437620 w 4787348"/>
              <a:gd name="connsiteY263" fmla="*/ 2264627 h 2918563"/>
              <a:gd name="connsiteX264" fmla="*/ 3279429 w 4787348"/>
              <a:gd name="connsiteY264" fmla="*/ 2264627 h 2918563"/>
              <a:gd name="connsiteX265" fmla="*/ 3273263 w 4787348"/>
              <a:gd name="connsiteY265" fmla="*/ 2265999 h 2918563"/>
              <a:gd name="connsiteX266" fmla="*/ 3271207 w 4787348"/>
              <a:gd name="connsiteY266" fmla="*/ 2272859 h 2918563"/>
              <a:gd name="connsiteX267" fmla="*/ 3271207 w 4787348"/>
              <a:gd name="connsiteY267" fmla="*/ 2417610 h 2918563"/>
              <a:gd name="connsiteX268" fmla="*/ 3273948 w 4787348"/>
              <a:gd name="connsiteY268" fmla="*/ 2423098 h 2918563"/>
              <a:gd name="connsiteX269" fmla="*/ 3279429 w 4787348"/>
              <a:gd name="connsiteY269" fmla="*/ 2425156 h 2918563"/>
              <a:gd name="connsiteX270" fmla="*/ 3344516 w 4787348"/>
              <a:gd name="connsiteY270" fmla="*/ 2425156 h 2918563"/>
              <a:gd name="connsiteX271" fmla="*/ 3352052 w 4787348"/>
              <a:gd name="connsiteY271" fmla="*/ 2417610 h 2918563"/>
              <a:gd name="connsiteX272" fmla="*/ 3343830 w 4787348"/>
              <a:gd name="connsiteY272" fmla="*/ 2409378 h 2918563"/>
              <a:gd name="connsiteX273" fmla="*/ 3287650 w 4787348"/>
              <a:gd name="connsiteY273" fmla="*/ 2409378 h 2918563"/>
              <a:gd name="connsiteX274" fmla="*/ 3287650 w 4787348"/>
              <a:gd name="connsiteY274" fmla="*/ 2344891 h 2918563"/>
              <a:gd name="connsiteX275" fmla="*/ 3335609 w 4787348"/>
              <a:gd name="connsiteY275" fmla="*/ 2344891 h 2918563"/>
              <a:gd name="connsiteX276" fmla="*/ 3343830 w 4787348"/>
              <a:gd name="connsiteY276" fmla="*/ 2336659 h 2918563"/>
              <a:gd name="connsiteX277" fmla="*/ 3335609 w 4787348"/>
              <a:gd name="connsiteY277" fmla="*/ 2328427 h 2918563"/>
              <a:gd name="connsiteX278" fmla="*/ 3287650 w 4787348"/>
              <a:gd name="connsiteY278" fmla="*/ 2328427 h 2918563"/>
              <a:gd name="connsiteX279" fmla="*/ 3287650 w 4787348"/>
              <a:gd name="connsiteY279" fmla="*/ 2280405 h 2918563"/>
              <a:gd name="connsiteX280" fmla="*/ 3343830 w 4787348"/>
              <a:gd name="connsiteY280" fmla="*/ 2280405 h 2918563"/>
              <a:gd name="connsiteX281" fmla="*/ 3352052 w 4787348"/>
              <a:gd name="connsiteY281" fmla="*/ 2272859 h 2918563"/>
              <a:gd name="connsiteX282" fmla="*/ 3343830 w 4787348"/>
              <a:gd name="connsiteY282" fmla="*/ 2264627 h 2918563"/>
              <a:gd name="connsiteX283" fmla="*/ 3279429 w 4787348"/>
              <a:gd name="connsiteY283" fmla="*/ 2264627 h 2918563"/>
              <a:gd name="connsiteX284" fmla="*/ 3126617 w 4787348"/>
              <a:gd name="connsiteY284" fmla="*/ 2264627 h 2918563"/>
              <a:gd name="connsiteX285" fmla="*/ 3119081 w 4787348"/>
              <a:gd name="connsiteY285" fmla="*/ 2272859 h 2918563"/>
              <a:gd name="connsiteX286" fmla="*/ 3126617 w 4787348"/>
              <a:gd name="connsiteY286" fmla="*/ 2280405 h 2918563"/>
              <a:gd name="connsiteX287" fmla="*/ 3158816 w 4787348"/>
              <a:gd name="connsiteY287" fmla="*/ 2280405 h 2918563"/>
              <a:gd name="connsiteX288" fmla="*/ 3158816 w 4787348"/>
              <a:gd name="connsiteY288" fmla="*/ 2417610 h 2918563"/>
              <a:gd name="connsiteX289" fmla="*/ 3167037 w 4787348"/>
              <a:gd name="connsiteY289" fmla="*/ 2425156 h 2918563"/>
              <a:gd name="connsiteX290" fmla="*/ 3175258 w 4787348"/>
              <a:gd name="connsiteY290" fmla="*/ 2417610 h 2918563"/>
              <a:gd name="connsiteX291" fmla="*/ 3175258 w 4787348"/>
              <a:gd name="connsiteY291" fmla="*/ 2280405 h 2918563"/>
              <a:gd name="connsiteX292" fmla="*/ 3207457 w 4787348"/>
              <a:gd name="connsiteY292" fmla="*/ 2280405 h 2918563"/>
              <a:gd name="connsiteX293" fmla="*/ 3214993 w 4787348"/>
              <a:gd name="connsiteY293" fmla="*/ 2272859 h 2918563"/>
              <a:gd name="connsiteX294" fmla="*/ 3207457 w 4787348"/>
              <a:gd name="connsiteY294" fmla="*/ 2264627 h 2918563"/>
              <a:gd name="connsiteX295" fmla="*/ 3126617 w 4787348"/>
              <a:gd name="connsiteY295" fmla="*/ 2264627 h 2918563"/>
              <a:gd name="connsiteX296" fmla="*/ 2827975 w 4787348"/>
              <a:gd name="connsiteY296" fmla="*/ 2264627 h 2918563"/>
              <a:gd name="connsiteX297" fmla="*/ 2819754 w 4787348"/>
              <a:gd name="connsiteY297" fmla="*/ 2272859 h 2918563"/>
              <a:gd name="connsiteX298" fmla="*/ 2819754 w 4787348"/>
              <a:gd name="connsiteY298" fmla="*/ 2417610 h 2918563"/>
              <a:gd name="connsiteX299" fmla="*/ 2827975 w 4787348"/>
              <a:gd name="connsiteY299" fmla="*/ 2425156 h 2918563"/>
              <a:gd name="connsiteX300" fmla="*/ 2835511 w 4787348"/>
              <a:gd name="connsiteY300" fmla="*/ 2417610 h 2918563"/>
              <a:gd name="connsiteX301" fmla="*/ 2835511 w 4787348"/>
              <a:gd name="connsiteY301" fmla="*/ 2303730 h 2918563"/>
              <a:gd name="connsiteX302" fmla="*/ 2900594 w 4787348"/>
              <a:gd name="connsiteY302" fmla="*/ 2420354 h 2918563"/>
              <a:gd name="connsiteX303" fmla="*/ 2908130 w 4787348"/>
              <a:gd name="connsiteY303" fmla="*/ 2425156 h 2918563"/>
              <a:gd name="connsiteX304" fmla="*/ 2915666 w 4787348"/>
              <a:gd name="connsiteY304" fmla="*/ 2414180 h 2918563"/>
              <a:gd name="connsiteX305" fmla="*/ 2915666 w 4787348"/>
              <a:gd name="connsiteY305" fmla="*/ 2272859 h 2918563"/>
              <a:gd name="connsiteX306" fmla="*/ 2908130 w 4787348"/>
              <a:gd name="connsiteY306" fmla="*/ 2264627 h 2918563"/>
              <a:gd name="connsiteX307" fmla="*/ 2899909 w 4787348"/>
              <a:gd name="connsiteY307" fmla="*/ 2272859 h 2918563"/>
              <a:gd name="connsiteX308" fmla="*/ 2899909 w 4787348"/>
              <a:gd name="connsiteY308" fmla="*/ 2386739 h 2918563"/>
              <a:gd name="connsiteX309" fmla="*/ 2835511 w 4787348"/>
              <a:gd name="connsiteY309" fmla="*/ 2270115 h 2918563"/>
              <a:gd name="connsiteX310" fmla="*/ 2827975 w 4787348"/>
              <a:gd name="connsiteY310" fmla="*/ 2264627 h 2918563"/>
              <a:gd name="connsiteX311" fmla="*/ 2689758 w 4787348"/>
              <a:gd name="connsiteY311" fmla="*/ 2264627 h 2918563"/>
              <a:gd name="connsiteX312" fmla="*/ 2684277 w 4787348"/>
              <a:gd name="connsiteY312" fmla="*/ 2265999 h 2918563"/>
              <a:gd name="connsiteX313" fmla="*/ 2681536 w 4787348"/>
              <a:gd name="connsiteY313" fmla="*/ 2272859 h 2918563"/>
              <a:gd name="connsiteX314" fmla="*/ 2681536 w 4787348"/>
              <a:gd name="connsiteY314" fmla="*/ 2417610 h 2918563"/>
              <a:gd name="connsiteX315" fmla="*/ 2684277 w 4787348"/>
              <a:gd name="connsiteY315" fmla="*/ 2423098 h 2918563"/>
              <a:gd name="connsiteX316" fmla="*/ 2689758 w 4787348"/>
              <a:gd name="connsiteY316" fmla="*/ 2425156 h 2918563"/>
              <a:gd name="connsiteX317" fmla="*/ 2754844 w 4787348"/>
              <a:gd name="connsiteY317" fmla="*/ 2425156 h 2918563"/>
              <a:gd name="connsiteX318" fmla="*/ 2762381 w 4787348"/>
              <a:gd name="connsiteY318" fmla="*/ 2417610 h 2918563"/>
              <a:gd name="connsiteX319" fmla="*/ 2754159 w 4787348"/>
              <a:gd name="connsiteY319" fmla="*/ 2409378 h 2918563"/>
              <a:gd name="connsiteX320" fmla="*/ 2697979 w 4787348"/>
              <a:gd name="connsiteY320" fmla="*/ 2409378 h 2918563"/>
              <a:gd name="connsiteX321" fmla="*/ 2697979 w 4787348"/>
              <a:gd name="connsiteY321" fmla="*/ 2344891 h 2918563"/>
              <a:gd name="connsiteX322" fmla="*/ 2745938 w 4787348"/>
              <a:gd name="connsiteY322" fmla="*/ 2344891 h 2918563"/>
              <a:gd name="connsiteX323" fmla="*/ 2754159 w 4787348"/>
              <a:gd name="connsiteY323" fmla="*/ 2336659 h 2918563"/>
              <a:gd name="connsiteX324" fmla="*/ 2745938 w 4787348"/>
              <a:gd name="connsiteY324" fmla="*/ 2328427 h 2918563"/>
              <a:gd name="connsiteX325" fmla="*/ 2697979 w 4787348"/>
              <a:gd name="connsiteY325" fmla="*/ 2328427 h 2918563"/>
              <a:gd name="connsiteX326" fmla="*/ 2697979 w 4787348"/>
              <a:gd name="connsiteY326" fmla="*/ 2280405 h 2918563"/>
              <a:gd name="connsiteX327" fmla="*/ 2754159 w 4787348"/>
              <a:gd name="connsiteY327" fmla="*/ 2280405 h 2918563"/>
              <a:gd name="connsiteX328" fmla="*/ 2762381 w 4787348"/>
              <a:gd name="connsiteY328" fmla="*/ 2272859 h 2918563"/>
              <a:gd name="connsiteX329" fmla="*/ 2754159 w 4787348"/>
              <a:gd name="connsiteY329" fmla="*/ 2264627 h 2918563"/>
              <a:gd name="connsiteX330" fmla="*/ 2689758 w 4787348"/>
              <a:gd name="connsiteY330" fmla="*/ 2264627 h 2918563"/>
              <a:gd name="connsiteX331" fmla="*/ 2558135 w 4787348"/>
              <a:gd name="connsiteY331" fmla="*/ 2264627 h 2918563"/>
              <a:gd name="connsiteX332" fmla="*/ 2534156 w 4787348"/>
              <a:gd name="connsiteY332" fmla="*/ 2272173 h 2918563"/>
              <a:gd name="connsiteX333" fmla="*/ 2518399 w 4787348"/>
              <a:gd name="connsiteY333" fmla="*/ 2304416 h 2918563"/>
              <a:gd name="connsiteX334" fmla="*/ 2518399 w 4787348"/>
              <a:gd name="connsiteY334" fmla="*/ 2384681 h 2918563"/>
              <a:gd name="connsiteX335" fmla="*/ 2527990 w 4787348"/>
              <a:gd name="connsiteY335" fmla="*/ 2412122 h 2918563"/>
              <a:gd name="connsiteX336" fmla="*/ 2558135 w 4787348"/>
              <a:gd name="connsiteY336" fmla="*/ 2425156 h 2918563"/>
              <a:gd name="connsiteX337" fmla="*/ 2598556 w 4787348"/>
              <a:gd name="connsiteY337" fmla="*/ 2425156 h 2918563"/>
              <a:gd name="connsiteX338" fmla="*/ 2604722 w 4787348"/>
              <a:gd name="connsiteY338" fmla="*/ 2422412 h 2918563"/>
              <a:gd name="connsiteX339" fmla="*/ 2606777 w 4787348"/>
              <a:gd name="connsiteY339" fmla="*/ 2417610 h 2918563"/>
              <a:gd name="connsiteX340" fmla="*/ 2606777 w 4787348"/>
              <a:gd name="connsiteY340" fmla="*/ 2336659 h 2918563"/>
              <a:gd name="connsiteX341" fmla="*/ 2604722 w 4787348"/>
              <a:gd name="connsiteY341" fmla="*/ 2331171 h 2918563"/>
              <a:gd name="connsiteX342" fmla="*/ 2598556 w 4787348"/>
              <a:gd name="connsiteY342" fmla="*/ 2328427 h 2918563"/>
              <a:gd name="connsiteX343" fmla="*/ 2572522 w 4787348"/>
              <a:gd name="connsiteY343" fmla="*/ 2328427 h 2918563"/>
              <a:gd name="connsiteX344" fmla="*/ 2564986 w 4787348"/>
              <a:gd name="connsiteY344" fmla="*/ 2336659 h 2918563"/>
              <a:gd name="connsiteX345" fmla="*/ 2572522 w 4787348"/>
              <a:gd name="connsiteY345" fmla="*/ 2344891 h 2918563"/>
              <a:gd name="connsiteX346" fmla="*/ 2591020 w 4787348"/>
              <a:gd name="connsiteY346" fmla="*/ 2344891 h 2918563"/>
              <a:gd name="connsiteX347" fmla="*/ 2591020 w 4787348"/>
              <a:gd name="connsiteY347" fmla="*/ 2409378 h 2918563"/>
              <a:gd name="connsiteX348" fmla="*/ 2558135 w 4787348"/>
              <a:gd name="connsiteY348" fmla="*/ 2409378 h 2918563"/>
              <a:gd name="connsiteX349" fmla="*/ 2540322 w 4787348"/>
              <a:gd name="connsiteY349" fmla="*/ 2401831 h 2918563"/>
              <a:gd name="connsiteX350" fmla="*/ 2534156 w 4787348"/>
              <a:gd name="connsiteY350" fmla="*/ 2384681 h 2918563"/>
              <a:gd name="connsiteX351" fmla="*/ 2534156 w 4787348"/>
              <a:gd name="connsiteY351" fmla="*/ 2304416 h 2918563"/>
              <a:gd name="connsiteX352" fmla="*/ 2543063 w 4787348"/>
              <a:gd name="connsiteY352" fmla="*/ 2285893 h 2918563"/>
              <a:gd name="connsiteX353" fmla="*/ 2558135 w 4787348"/>
              <a:gd name="connsiteY353" fmla="*/ 2280405 h 2918563"/>
              <a:gd name="connsiteX354" fmla="*/ 2598556 w 4787348"/>
              <a:gd name="connsiteY354" fmla="*/ 2280405 h 2918563"/>
              <a:gd name="connsiteX355" fmla="*/ 2606777 w 4787348"/>
              <a:gd name="connsiteY355" fmla="*/ 2272859 h 2918563"/>
              <a:gd name="connsiteX356" fmla="*/ 2598556 w 4787348"/>
              <a:gd name="connsiteY356" fmla="*/ 2264627 h 2918563"/>
              <a:gd name="connsiteX357" fmla="*/ 2558135 w 4787348"/>
              <a:gd name="connsiteY357" fmla="*/ 2264627 h 2918563"/>
              <a:gd name="connsiteX358" fmla="*/ 2369165 w 4787348"/>
              <a:gd name="connsiteY358" fmla="*/ 2264627 h 2918563"/>
              <a:gd name="connsiteX359" fmla="*/ 2361637 w 4787348"/>
              <a:gd name="connsiteY359" fmla="*/ 2272859 h 2918563"/>
              <a:gd name="connsiteX360" fmla="*/ 2361637 w 4787348"/>
              <a:gd name="connsiteY360" fmla="*/ 2377134 h 2918563"/>
              <a:gd name="connsiteX361" fmla="*/ 2409540 w 4787348"/>
              <a:gd name="connsiteY361" fmla="*/ 2425156 h 2918563"/>
              <a:gd name="connsiteX362" fmla="*/ 2458128 w 4787348"/>
              <a:gd name="connsiteY362" fmla="*/ 2377134 h 2918563"/>
              <a:gd name="connsiteX363" fmla="*/ 2458128 w 4787348"/>
              <a:gd name="connsiteY363" fmla="*/ 2272859 h 2918563"/>
              <a:gd name="connsiteX364" fmla="*/ 2449916 w 4787348"/>
              <a:gd name="connsiteY364" fmla="*/ 2264627 h 2918563"/>
              <a:gd name="connsiteX365" fmla="*/ 2441704 w 4787348"/>
              <a:gd name="connsiteY365" fmla="*/ 2272859 h 2918563"/>
              <a:gd name="connsiteX366" fmla="*/ 2441704 w 4787348"/>
              <a:gd name="connsiteY366" fmla="*/ 2377134 h 2918563"/>
              <a:gd name="connsiteX367" fmla="*/ 2409540 w 4787348"/>
              <a:gd name="connsiteY367" fmla="*/ 2409378 h 2918563"/>
              <a:gd name="connsiteX368" fmla="*/ 2377377 w 4787348"/>
              <a:gd name="connsiteY368" fmla="*/ 2377134 h 2918563"/>
              <a:gd name="connsiteX369" fmla="*/ 2377377 w 4787348"/>
              <a:gd name="connsiteY369" fmla="*/ 2272859 h 2918563"/>
              <a:gd name="connsiteX370" fmla="*/ 2369165 w 4787348"/>
              <a:gd name="connsiteY370" fmla="*/ 2264627 h 2918563"/>
              <a:gd name="connsiteX371" fmla="*/ 2253990 w 4787348"/>
              <a:gd name="connsiteY371" fmla="*/ 2264627 h 2918563"/>
              <a:gd name="connsiteX372" fmla="*/ 2245773 w 4787348"/>
              <a:gd name="connsiteY372" fmla="*/ 2269429 h 2918563"/>
              <a:gd name="connsiteX373" fmla="*/ 2197840 w 4787348"/>
              <a:gd name="connsiteY373" fmla="*/ 2414180 h 2918563"/>
              <a:gd name="connsiteX374" fmla="*/ 2205373 w 4787348"/>
              <a:gd name="connsiteY374" fmla="*/ 2425156 h 2918563"/>
              <a:gd name="connsiteX375" fmla="*/ 2212905 w 4787348"/>
              <a:gd name="connsiteY375" fmla="*/ 2419668 h 2918563"/>
              <a:gd name="connsiteX376" fmla="*/ 2227284 w 4787348"/>
              <a:gd name="connsiteY376" fmla="*/ 2377134 h 2918563"/>
              <a:gd name="connsiteX377" fmla="*/ 2280010 w 4787348"/>
              <a:gd name="connsiteY377" fmla="*/ 2377134 h 2918563"/>
              <a:gd name="connsiteX378" fmla="*/ 2293705 w 4787348"/>
              <a:gd name="connsiteY378" fmla="*/ 2419668 h 2918563"/>
              <a:gd name="connsiteX379" fmla="*/ 2301922 w 4787348"/>
              <a:gd name="connsiteY379" fmla="*/ 2425156 h 2918563"/>
              <a:gd name="connsiteX380" fmla="*/ 2310138 w 4787348"/>
              <a:gd name="connsiteY380" fmla="*/ 2415552 h 2918563"/>
              <a:gd name="connsiteX381" fmla="*/ 2260837 w 4787348"/>
              <a:gd name="connsiteY381" fmla="*/ 2269429 h 2918563"/>
              <a:gd name="connsiteX382" fmla="*/ 2253990 w 4787348"/>
              <a:gd name="connsiteY382" fmla="*/ 2264627 h 2918563"/>
              <a:gd name="connsiteX383" fmla="*/ 1922469 w 4787348"/>
              <a:gd name="connsiteY383" fmla="*/ 2264627 h 2918563"/>
              <a:gd name="connsiteX384" fmla="*/ 1916298 w 4787348"/>
              <a:gd name="connsiteY384" fmla="*/ 2266685 h 2918563"/>
              <a:gd name="connsiteX385" fmla="*/ 1914241 w 4787348"/>
              <a:gd name="connsiteY385" fmla="*/ 2272859 h 2918563"/>
              <a:gd name="connsiteX386" fmla="*/ 1914241 w 4787348"/>
              <a:gd name="connsiteY386" fmla="*/ 2417610 h 2918563"/>
              <a:gd name="connsiteX387" fmla="*/ 1922469 w 4787348"/>
              <a:gd name="connsiteY387" fmla="*/ 2425156 h 2918563"/>
              <a:gd name="connsiteX388" fmla="*/ 1930012 w 4787348"/>
              <a:gd name="connsiteY388" fmla="*/ 2417610 h 2918563"/>
              <a:gd name="connsiteX389" fmla="*/ 1930012 w 4787348"/>
              <a:gd name="connsiteY389" fmla="*/ 2360670 h 2918563"/>
              <a:gd name="connsiteX390" fmla="*/ 1954012 w 4787348"/>
              <a:gd name="connsiteY390" fmla="*/ 2360670 h 2918563"/>
              <a:gd name="connsiteX391" fmla="*/ 1987611 w 4787348"/>
              <a:gd name="connsiteY391" fmla="*/ 2421726 h 2918563"/>
              <a:gd name="connsiteX392" fmla="*/ 1994468 w 4787348"/>
              <a:gd name="connsiteY392" fmla="*/ 2425156 h 2918563"/>
              <a:gd name="connsiteX393" fmla="*/ 2001325 w 4787348"/>
              <a:gd name="connsiteY393" fmla="*/ 2412808 h 2918563"/>
              <a:gd name="connsiteX394" fmla="*/ 1971154 w 4787348"/>
              <a:gd name="connsiteY394" fmla="*/ 2358612 h 2918563"/>
              <a:gd name="connsiteX395" fmla="*/ 2002696 w 4787348"/>
              <a:gd name="connsiteY395" fmla="*/ 2312648 h 2918563"/>
              <a:gd name="connsiteX396" fmla="*/ 1954012 w 4787348"/>
              <a:gd name="connsiteY396" fmla="*/ 2264627 h 2918563"/>
              <a:gd name="connsiteX397" fmla="*/ 1922469 w 4787348"/>
              <a:gd name="connsiteY397" fmla="*/ 2264627 h 2918563"/>
              <a:gd name="connsiteX398" fmla="*/ 1771795 w 4787348"/>
              <a:gd name="connsiteY398" fmla="*/ 2264627 h 2918563"/>
              <a:gd name="connsiteX399" fmla="*/ 1765621 w 4787348"/>
              <a:gd name="connsiteY399" fmla="*/ 2265999 h 2918563"/>
              <a:gd name="connsiteX400" fmla="*/ 1763563 w 4787348"/>
              <a:gd name="connsiteY400" fmla="*/ 2272859 h 2918563"/>
              <a:gd name="connsiteX401" fmla="*/ 1763563 w 4787348"/>
              <a:gd name="connsiteY401" fmla="*/ 2417610 h 2918563"/>
              <a:gd name="connsiteX402" fmla="*/ 1765621 w 4787348"/>
              <a:gd name="connsiteY402" fmla="*/ 2423098 h 2918563"/>
              <a:gd name="connsiteX403" fmla="*/ 1771795 w 4787348"/>
              <a:gd name="connsiteY403" fmla="*/ 2425156 h 2918563"/>
              <a:gd name="connsiteX404" fmla="*/ 1836968 w 4787348"/>
              <a:gd name="connsiteY404" fmla="*/ 2425156 h 2918563"/>
              <a:gd name="connsiteX405" fmla="*/ 1843828 w 4787348"/>
              <a:gd name="connsiteY405" fmla="*/ 2417610 h 2918563"/>
              <a:gd name="connsiteX406" fmla="*/ 1835596 w 4787348"/>
              <a:gd name="connsiteY406" fmla="*/ 2409378 h 2918563"/>
              <a:gd name="connsiteX407" fmla="*/ 1780028 w 4787348"/>
              <a:gd name="connsiteY407" fmla="*/ 2409378 h 2918563"/>
              <a:gd name="connsiteX408" fmla="*/ 1780028 w 4787348"/>
              <a:gd name="connsiteY408" fmla="*/ 2344891 h 2918563"/>
              <a:gd name="connsiteX409" fmla="*/ 1828049 w 4787348"/>
              <a:gd name="connsiteY409" fmla="*/ 2344891 h 2918563"/>
              <a:gd name="connsiteX410" fmla="*/ 1835596 w 4787348"/>
              <a:gd name="connsiteY410" fmla="*/ 2336659 h 2918563"/>
              <a:gd name="connsiteX411" fmla="*/ 1828049 w 4787348"/>
              <a:gd name="connsiteY411" fmla="*/ 2328427 h 2918563"/>
              <a:gd name="connsiteX412" fmla="*/ 1780028 w 4787348"/>
              <a:gd name="connsiteY412" fmla="*/ 2328427 h 2918563"/>
              <a:gd name="connsiteX413" fmla="*/ 1780028 w 4787348"/>
              <a:gd name="connsiteY413" fmla="*/ 2280405 h 2918563"/>
              <a:gd name="connsiteX414" fmla="*/ 1835596 w 4787348"/>
              <a:gd name="connsiteY414" fmla="*/ 2280405 h 2918563"/>
              <a:gd name="connsiteX415" fmla="*/ 1843828 w 4787348"/>
              <a:gd name="connsiteY415" fmla="*/ 2272859 h 2918563"/>
              <a:gd name="connsiteX416" fmla="*/ 1835596 w 4787348"/>
              <a:gd name="connsiteY416" fmla="*/ 2264627 h 2918563"/>
              <a:gd name="connsiteX417" fmla="*/ 1771795 w 4787348"/>
              <a:gd name="connsiteY417" fmla="*/ 2264627 h 2918563"/>
              <a:gd name="connsiteX418" fmla="*/ 1612897 w 4787348"/>
              <a:gd name="connsiteY418" fmla="*/ 2264627 h 2918563"/>
              <a:gd name="connsiteX419" fmla="*/ 1605351 w 4787348"/>
              <a:gd name="connsiteY419" fmla="*/ 2272859 h 2918563"/>
              <a:gd name="connsiteX420" fmla="*/ 1605351 w 4787348"/>
              <a:gd name="connsiteY420" fmla="*/ 2417610 h 2918563"/>
              <a:gd name="connsiteX421" fmla="*/ 1612897 w 4787348"/>
              <a:gd name="connsiteY421" fmla="*/ 2425156 h 2918563"/>
              <a:gd name="connsiteX422" fmla="*/ 1621128 w 4787348"/>
              <a:gd name="connsiteY422" fmla="*/ 2417610 h 2918563"/>
              <a:gd name="connsiteX423" fmla="*/ 1621128 w 4787348"/>
              <a:gd name="connsiteY423" fmla="*/ 2344891 h 2918563"/>
              <a:gd name="connsiteX424" fmla="*/ 1677374 w 4787348"/>
              <a:gd name="connsiteY424" fmla="*/ 2344891 h 2918563"/>
              <a:gd name="connsiteX425" fmla="*/ 1677374 w 4787348"/>
              <a:gd name="connsiteY425" fmla="*/ 2417610 h 2918563"/>
              <a:gd name="connsiteX426" fmla="*/ 1685605 w 4787348"/>
              <a:gd name="connsiteY426" fmla="*/ 2425156 h 2918563"/>
              <a:gd name="connsiteX427" fmla="*/ 1693150 w 4787348"/>
              <a:gd name="connsiteY427" fmla="*/ 2417610 h 2918563"/>
              <a:gd name="connsiteX428" fmla="*/ 1693150 w 4787348"/>
              <a:gd name="connsiteY428" fmla="*/ 2272859 h 2918563"/>
              <a:gd name="connsiteX429" fmla="*/ 1685605 w 4787348"/>
              <a:gd name="connsiteY429" fmla="*/ 2264627 h 2918563"/>
              <a:gd name="connsiteX430" fmla="*/ 1677374 w 4787348"/>
              <a:gd name="connsiteY430" fmla="*/ 2272859 h 2918563"/>
              <a:gd name="connsiteX431" fmla="*/ 1677374 w 4787348"/>
              <a:gd name="connsiteY431" fmla="*/ 2328427 h 2918563"/>
              <a:gd name="connsiteX432" fmla="*/ 1621128 w 4787348"/>
              <a:gd name="connsiteY432" fmla="*/ 2328427 h 2918563"/>
              <a:gd name="connsiteX433" fmla="*/ 1621128 w 4787348"/>
              <a:gd name="connsiteY433" fmla="*/ 2272859 h 2918563"/>
              <a:gd name="connsiteX434" fmla="*/ 1612897 w 4787348"/>
              <a:gd name="connsiteY434" fmla="*/ 2264627 h 2918563"/>
              <a:gd name="connsiteX435" fmla="*/ 1462306 w 4787348"/>
              <a:gd name="connsiteY435" fmla="*/ 2264627 h 2918563"/>
              <a:gd name="connsiteX436" fmla="*/ 1454094 w 4787348"/>
              <a:gd name="connsiteY436" fmla="*/ 2272859 h 2918563"/>
              <a:gd name="connsiteX437" fmla="*/ 1462306 w 4787348"/>
              <a:gd name="connsiteY437" fmla="*/ 2280405 h 2918563"/>
              <a:gd name="connsiteX438" fmla="*/ 1494470 w 4787348"/>
              <a:gd name="connsiteY438" fmla="*/ 2280405 h 2918563"/>
              <a:gd name="connsiteX439" fmla="*/ 1494470 w 4787348"/>
              <a:gd name="connsiteY439" fmla="*/ 2417610 h 2918563"/>
              <a:gd name="connsiteX440" fmla="*/ 1501998 w 4787348"/>
              <a:gd name="connsiteY440" fmla="*/ 2425156 h 2918563"/>
              <a:gd name="connsiteX441" fmla="*/ 1510210 w 4787348"/>
              <a:gd name="connsiteY441" fmla="*/ 2417610 h 2918563"/>
              <a:gd name="connsiteX442" fmla="*/ 1510210 w 4787348"/>
              <a:gd name="connsiteY442" fmla="*/ 2280405 h 2918563"/>
              <a:gd name="connsiteX443" fmla="*/ 1542374 w 4787348"/>
              <a:gd name="connsiteY443" fmla="*/ 2280405 h 2918563"/>
              <a:gd name="connsiteX444" fmla="*/ 1550586 w 4787348"/>
              <a:gd name="connsiteY444" fmla="*/ 2272859 h 2918563"/>
              <a:gd name="connsiteX445" fmla="*/ 1542374 w 4787348"/>
              <a:gd name="connsiteY445" fmla="*/ 2264627 h 2918563"/>
              <a:gd name="connsiteX446" fmla="*/ 1462306 w 4787348"/>
              <a:gd name="connsiteY446" fmla="*/ 2264627 h 2918563"/>
              <a:gd name="connsiteX447" fmla="*/ 1360171 w 4787348"/>
              <a:gd name="connsiteY447" fmla="*/ 2264627 h 2918563"/>
              <a:gd name="connsiteX448" fmla="*/ 1351954 w 4787348"/>
              <a:gd name="connsiteY448" fmla="*/ 2269429 h 2918563"/>
              <a:gd name="connsiteX449" fmla="*/ 1303337 w 4787348"/>
              <a:gd name="connsiteY449" fmla="*/ 2414180 h 2918563"/>
              <a:gd name="connsiteX450" fmla="*/ 1311554 w 4787348"/>
              <a:gd name="connsiteY450" fmla="*/ 2425156 h 2918563"/>
              <a:gd name="connsiteX451" fmla="*/ 1319086 w 4787348"/>
              <a:gd name="connsiteY451" fmla="*/ 2419668 h 2918563"/>
              <a:gd name="connsiteX452" fmla="*/ 1333466 w 4787348"/>
              <a:gd name="connsiteY452" fmla="*/ 2377134 h 2918563"/>
              <a:gd name="connsiteX453" fmla="*/ 1386191 w 4787348"/>
              <a:gd name="connsiteY453" fmla="*/ 2377134 h 2918563"/>
              <a:gd name="connsiteX454" fmla="*/ 1399886 w 4787348"/>
              <a:gd name="connsiteY454" fmla="*/ 2419668 h 2918563"/>
              <a:gd name="connsiteX455" fmla="*/ 1407418 w 4787348"/>
              <a:gd name="connsiteY455" fmla="*/ 2425156 h 2918563"/>
              <a:gd name="connsiteX456" fmla="*/ 1415635 w 4787348"/>
              <a:gd name="connsiteY456" fmla="*/ 2415552 h 2918563"/>
              <a:gd name="connsiteX457" fmla="*/ 1367018 w 4787348"/>
              <a:gd name="connsiteY457" fmla="*/ 2269429 h 2918563"/>
              <a:gd name="connsiteX458" fmla="*/ 1360171 w 4787348"/>
              <a:gd name="connsiteY458" fmla="*/ 2264627 h 2918563"/>
              <a:gd name="connsiteX459" fmla="*/ 1175751 w 4787348"/>
              <a:gd name="connsiteY459" fmla="*/ 2264627 h 2918563"/>
              <a:gd name="connsiteX460" fmla="*/ 1167517 w 4787348"/>
              <a:gd name="connsiteY460" fmla="*/ 2272859 h 2918563"/>
              <a:gd name="connsiteX461" fmla="*/ 1167517 w 4787348"/>
              <a:gd name="connsiteY461" fmla="*/ 2417610 h 2918563"/>
              <a:gd name="connsiteX462" fmla="*/ 1175751 w 4787348"/>
              <a:gd name="connsiteY462" fmla="*/ 2425156 h 2918563"/>
              <a:gd name="connsiteX463" fmla="*/ 1183299 w 4787348"/>
              <a:gd name="connsiteY463" fmla="*/ 2417610 h 2918563"/>
              <a:gd name="connsiteX464" fmla="*/ 1183299 w 4787348"/>
              <a:gd name="connsiteY464" fmla="*/ 2355868 h 2918563"/>
              <a:gd name="connsiteX465" fmla="*/ 1201140 w 4787348"/>
              <a:gd name="connsiteY465" fmla="*/ 2339403 h 2918563"/>
              <a:gd name="connsiteX466" fmla="*/ 1248486 w 4787348"/>
              <a:gd name="connsiteY466" fmla="*/ 2421040 h 2918563"/>
              <a:gd name="connsiteX467" fmla="*/ 1256034 w 4787348"/>
              <a:gd name="connsiteY467" fmla="*/ 2425156 h 2918563"/>
              <a:gd name="connsiteX468" fmla="*/ 1262896 w 4787348"/>
              <a:gd name="connsiteY468" fmla="*/ 2412808 h 2918563"/>
              <a:gd name="connsiteX469" fmla="*/ 1212119 w 4787348"/>
              <a:gd name="connsiteY469" fmla="*/ 2327741 h 2918563"/>
              <a:gd name="connsiteX470" fmla="*/ 1262210 w 4787348"/>
              <a:gd name="connsiteY470" fmla="*/ 2278347 h 2918563"/>
              <a:gd name="connsiteX471" fmla="*/ 1256034 w 4787348"/>
              <a:gd name="connsiteY471" fmla="*/ 2264627 h 2918563"/>
              <a:gd name="connsiteX472" fmla="*/ 1250545 w 4787348"/>
              <a:gd name="connsiteY472" fmla="*/ 2266685 h 2918563"/>
              <a:gd name="connsiteX473" fmla="*/ 1183299 w 4787348"/>
              <a:gd name="connsiteY473" fmla="*/ 2332543 h 2918563"/>
              <a:gd name="connsiteX474" fmla="*/ 1183299 w 4787348"/>
              <a:gd name="connsiteY474" fmla="*/ 2272859 h 2918563"/>
              <a:gd name="connsiteX475" fmla="*/ 1175751 w 4787348"/>
              <a:gd name="connsiteY475" fmla="*/ 2264627 h 2918563"/>
              <a:gd name="connsiteX476" fmla="*/ 3029346 w 4787348"/>
              <a:gd name="connsiteY476" fmla="*/ 2264444 h 2918563"/>
              <a:gd name="connsiteX477" fmla="*/ 2981443 w 4787348"/>
              <a:gd name="connsiteY477" fmla="*/ 2304279 h 2918563"/>
              <a:gd name="connsiteX478" fmla="*/ 2997183 w 4787348"/>
              <a:gd name="connsiteY478" fmla="*/ 2335185 h 2918563"/>
              <a:gd name="connsiteX479" fmla="*/ 3051930 w 4787348"/>
              <a:gd name="connsiteY479" fmla="*/ 2367465 h 2918563"/>
              <a:gd name="connsiteX480" fmla="*/ 3061510 w 4787348"/>
              <a:gd name="connsiteY480" fmla="*/ 2384635 h 2918563"/>
              <a:gd name="connsiteX481" fmla="*/ 3029346 w 4787348"/>
              <a:gd name="connsiteY481" fmla="*/ 2409360 h 2918563"/>
              <a:gd name="connsiteX482" fmla="*/ 2992392 w 4787348"/>
              <a:gd name="connsiteY482" fmla="*/ 2401805 h 2918563"/>
              <a:gd name="connsiteX483" fmla="*/ 2981443 w 4787348"/>
              <a:gd name="connsiteY483" fmla="*/ 2409360 h 2918563"/>
              <a:gd name="connsiteX484" fmla="*/ 2985549 w 4787348"/>
              <a:gd name="connsiteY484" fmla="*/ 2416228 h 2918563"/>
              <a:gd name="connsiteX485" fmla="*/ 3029346 w 4787348"/>
              <a:gd name="connsiteY485" fmla="*/ 2425156 h 2918563"/>
              <a:gd name="connsiteX486" fmla="*/ 3077250 w 4787348"/>
              <a:gd name="connsiteY486" fmla="*/ 2384635 h 2918563"/>
              <a:gd name="connsiteX487" fmla="*/ 3060142 w 4787348"/>
              <a:gd name="connsiteY487" fmla="*/ 2353729 h 2918563"/>
              <a:gd name="connsiteX488" fmla="*/ 3006079 w 4787348"/>
              <a:gd name="connsiteY488" fmla="*/ 2321449 h 2918563"/>
              <a:gd name="connsiteX489" fmla="*/ 2997183 w 4787348"/>
              <a:gd name="connsiteY489" fmla="*/ 2304279 h 2918563"/>
              <a:gd name="connsiteX490" fmla="*/ 3029346 w 4787348"/>
              <a:gd name="connsiteY490" fmla="*/ 2280240 h 2918563"/>
              <a:gd name="connsiteX491" fmla="*/ 3062195 w 4787348"/>
              <a:gd name="connsiteY491" fmla="*/ 2287795 h 2918563"/>
              <a:gd name="connsiteX492" fmla="*/ 3073144 w 4787348"/>
              <a:gd name="connsiteY492" fmla="*/ 2280240 h 2918563"/>
              <a:gd name="connsiteX493" fmla="*/ 3069038 w 4787348"/>
              <a:gd name="connsiteY493" fmla="*/ 2273372 h 2918563"/>
              <a:gd name="connsiteX494" fmla="*/ 3029346 w 4787348"/>
              <a:gd name="connsiteY494" fmla="*/ 2264444 h 2918563"/>
              <a:gd name="connsiteX495" fmla="*/ 2433498 w 4787348"/>
              <a:gd name="connsiteY495" fmla="*/ 1962692 h 2918563"/>
              <a:gd name="connsiteX496" fmla="*/ 2475224 w 4787348"/>
              <a:gd name="connsiteY496" fmla="*/ 1962692 h 2918563"/>
              <a:gd name="connsiteX497" fmla="*/ 2454651 w 4787348"/>
              <a:gd name="connsiteY497" fmla="*/ 2025861 h 2918563"/>
              <a:gd name="connsiteX498" fmla="*/ 2427992 w 4787348"/>
              <a:gd name="connsiteY498" fmla="*/ 1866780 h 2918563"/>
              <a:gd name="connsiteX499" fmla="*/ 2480150 w 4787348"/>
              <a:gd name="connsiteY499" fmla="*/ 1866780 h 2918563"/>
              <a:gd name="connsiteX500" fmla="*/ 2493189 w 4787348"/>
              <a:gd name="connsiteY500" fmla="*/ 1906478 h 2918563"/>
              <a:gd name="connsiteX501" fmla="*/ 2480150 w 4787348"/>
              <a:gd name="connsiteY501" fmla="*/ 1946175 h 2918563"/>
              <a:gd name="connsiteX502" fmla="*/ 2427992 w 4787348"/>
              <a:gd name="connsiteY502" fmla="*/ 1946175 h 2918563"/>
              <a:gd name="connsiteX503" fmla="*/ 2414953 w 4787348"/>
              <a:gd name="connsiteY503" fmla="*/ 1906478 h 2918563"/>
              <a:gd name="connsiteX504" fmla="*/ 2330071 w 4787348"/>
              <a:gd name="connsiteY504" fmla="*/ 1828821 h 2918563"/>
              <a:gd name="connsiteX505" fmla="*/ 2375255 w 4787348"/>
              <a:gd name="connsiteY505" fmla="*/ 1907111 h 2918563"/>
              <a:gd name="connsiteX506" fmla="*/ 2330071 w 4787348"/>
              <a:gd name="connsiteY506" fmla="*/ 1984714 h 2918563"/>
              <a:gd name="connsiteX507" fmla="*/ 2312956 w 4787348"/>
              <a:gd name="connsiteY507" fmla="*/ 1968232 h 2918563"/>
              <a:gd name="connsiteX508" fmla="*/ 2312956 w 4787348"/>
              <a:gd name="connsiteY508" fmla="*/ 1907111 h 2918563"/>
              <a:gd name="connsiteX509" fmla="*/ 2312956 w 4787348"/>
              <a:gd name="connsiteY509" fmla="*/ 1906424 h 2918563"/>
              <a:gd name="connsiteX510" fmla="*/ 2312956 w 4787348"/>
              <a:gd name="connsiteY510" fmla="*/ 1845990 h 2918563"/>
              <a:gd name="connsiteX511" fmla="*/ 2330071 w 4787348"/>
              <a:gd name="connsiteY511" fmla="*/ 1828821 h 2918563"/>
              <a:gd name="connsiteX512" fmla="*/ 2454651 w 4787348"/>
              <a:gd name="connsiteY512" fmla="*/ 1787674 h 2918563"/>
              <a:gd name="connsiteX513" fmla="*/ 2475224 w 4787348"/>
              <a:gd name="connsiteY513" fmla="*/ 1850843 h 2918563"/>
              <a:gd name="connsiteX514" fmla="*/ 2433498 w 4787348"/>
              <a:gd name="connsiteY514" fmla="*/ 1850843 h 2918563"/>
              <a:gd name="connsiteX515" fmla="*/ 2454757 w 4787348"/>
              <a:gd name="connsiteY515" fmla="*/ 1755510 h 2918563"/>
              <a:gd name="connsiteX516" fmla="*/ 2446530 w 4787348"/>
              <a:gd name="connsiteY516" fmla="*/ 1760312 h 2918563"/>
              <a:gd name="connsiteX517" fmla="*/ 2398542 w 4787348"/>
              <a:gd name="connsiteY517" fmla="*/ 1903680 h 2918563"/>
              <a:gd name="connsiteX518" fmla="*/ 2398542 w 4787348"/>
              <a:gd name="connsiteY518" fmla="*/ 1906424 h 2918563"/>
              <a:gd name="connsiteX519" fmla="*/ 2398542 w 4787348"/>
              <a:gd name="connsiteY519" fmla="*/ 1909168 h 2918563"/>
              <a:gd name="connsiteX520" fmla="*/ 2446530 w 4787348"/>
              <a:gd name="connsiteY520" fmla="*/ 2052537 h 2918563"/>
              <a:gd name="connsiteX521" fmla="*/ 2454757 w 4787348"/>
              <a:gd name="connsiteY521" fmla="*/ 2058024 h 2918563"/>
              <a:gd name="connsiteX522" fmla="*/ 2461612 w 4787348"/>
              <a:gd name="connsiteY522" fmla="*/ 2053223 h 2918563"/>
              <a:gd name="connsiteX523" fmla="*/ 2509600 w 4787348"/>
              <a:gd name="connsiteY523" fmla="*/ 1908482 h 2918563"/>
              <a:gd name="connsiteX524" fmla="*/ 2510285 w 4787348"/>
              <a:gd name="connsiteY524" fmla="*/ 1905052 h 2918563"/>
              <a:gd name="connsiteX525" fmla="*/ 2461612 w 4787348"/>
              <a:gd name="connsiteY525" fmla="*/ 1760312 h 2918563"/>
              <a:gd name="connsiteX526" fmla="*/ 2454757 w 4787348"/>
              <a:gd name="connsiteY526" fmla="*/ 1755510 h 2918563"/>
              <a:gd name="connsiteX527" fmla="*/ 2304842 w 4787348"/>
              <a:gd name="connsiteY527" fmla="*/ 1754931 h 2918563"/>
              <a:gd name="connsiteX528" fmla="*/ 2297309 w 4787348"/>
              <a:gd name="connsiteY528" fmla="*/ 1763157 h 2918563"/>
              <a:gd name="connsiteX529" fmla="*/ 2297309 w 4787348"/>
              <a:gd name="connsiteY529" fmla="*/ 1906425 h 2918563"/>
              <a:gd name="connsiteX530" fmla="*/ 2297309 w 4787348"/>
              <a:gd name="connsiteY530" fmla="*/ 1907110 h 2918563"/>
              <a:gd name="connsiteX531" fmla="*/ 2297309 w 4787348"/>
              <a:gd name="connsiteY531" fmla="*/ 2050378 h 2918563"/>
              <a:gd name="connsiteX532" fmla="*/ 2304842 w 4787348"/>
              <a:gd name="connsiteY532" fmla="*/ 2058604 h 2918563"/>
              <a:gd name="connsiteX533" fmla="*/ 2313061 w 4787348"/>
              <a:gd name="connsiteY533" fmla="*/ 2050378 h 2918563"/>
              <a:gd name="connsiteX534" fmla="*/ 2313061 w 4787348"/>
              <a:gd name="connsiteY534" fmla="*/ 1990740 h 2918563"/>
              <a:gd name="connsiteX535" fmla="*/ 2379496 w 4787348"/>
              <a:gd name="connsiteY535" fmla="*/ 2056548 h 2918563"/>
              <a:gd name="connsiteX536" fmla="*/ 2384291 w 4787348"/>
              <a:gd name="connsiteY536" fmla="*/ 2058604 h 2918563"/>
              <a:gd name="connsiteX537" fmla="*/ 2391140 w 4787348"/>
              <a:gd name="connsiteY537" fmla="*/ 2044894 h 2918563"/>
              <a:gd name="connsiteX538" fmla="*/ 2341827 w 4787348"/>
              <a:gd name="connsiteY538" fmla="*/ 1996224 h 2918563"/>
              <a:gd name="connsiteX539" fmla="*/ 2391825 w 4787348"/>
              <a:gd name="connsiteY539" fmla="*/ 1911909 h 2918563"/>
              <a:gd name="connsiteX540" fmla="*/ 2392509 w 4787348"/>
              <a:gd name="connsiteY540" fmla="*/ 1907110 h 2918563"/>
              <a:gd name="connsiteX541" fmla="*/ 2391825 w 4787348"/>
              <a:gd name="connsiteY541" fmla="*/ 1901626 h 2918563"/>
              <a:gd name="connsiteX542" fmla="*/ 2341827 w 4787348"/>
              <a:gd name="connsiteY542" fmla="*/ 1817996 h 2918563"/>
              <a:gd name="connsiteX543" fmla="*/ 2391140 w 4787348"/>
              <a:gd name="connsiteY543" fmla="*/ 1768641 h 2918563"/>
              <a:gd name="connsiteX544" fmla="*/ 2384291 w 4787348"/>
              <a:gd name="connsiteY544" fmla="*/ 1754931 h 2918563"/>
              <a:gd name="connsiteX545" fmla="*/ 2379496 w 4787348"/>
              <a:gd name="connsiteY545" fmla="*/ 1756987 h 2918563"/>
              <a:gd name="connsiteX546" fmla="*/ 2313061 w 4787348"/>
              <a:gd name="connsiteY546" fmla="*/ 1822795 h 2918563"/>
              <a:gd name="connsiteX547" fmla="*/ 2313061 w 4787348"/>
              <a:gd name="connsiteY547" fmla="*/ 1763157 h 2918563"/>
              <a:gd name="connsiteX548" fmla="*/ 2304842 w 4787348"/>
              <a:gd name="connsiteY548" fmla="*/ 1754931 h 2918563"/>
              <a:gd name="connsiteX549" fmla="*/ 2399306 w 4787348"/>
              <a:gd name="connsiteY549" fmla="*/ 1676694 h 2918563"/>
              <a:gd name="connsiteX550" fmla="*/ 2629379 w 4787348"/>
              <a:gd name="connsiteY550" fmla="*/ 1907202 h 2918563"/>
              <a:gd name="connsiteX551" fmla="*/ 2399306 w 4787348"/>
              <a:gd name="connsiteY551" fmla="*/ 2137710 h 2918563"/>
              <a:gd name="connsiteX552" fmla="*/ 2169232 w 4787348"/>
              <a:gd name="connsiteY552" fmla="*/ 1907202 h 2918563"/>
              <a:gd name="connsiteX553" fmla="*/ 2399306 w 4787348"/>
              <a:gd name="connsiteY553" fmla="*/ 1676694 h 2918563"/>
              <a:gd name="connsiteX554" fmla="*/ 2398871 w 4787348"/>
              <a:gd name="connsiteY554" fmla="*/ 1660757 h 2918563"/>
              <a:gd name="connsiteX555" fmla="*/ 2153295 w 4787348"/>
              <a:gd name="connsiteY555" fmla="*/ 1906767 h 2918563"/>
              <a:gd name="connsiteX556" fmla="*/ 2398871 w 4787348"/>
              <a:gd name="connsiteY556" fmla="*/ 2152778 h 2918563"/>
              <a:gd name="connsiteX557" fmla="*/ 2644447 w 4787348"/>
              <a:gd name="connsiteY557" fmla="*/ 1906767 h 2918563"/>
              <a:gd name="connsiteX558" fmla="*/ 2398871 w 4787348"/>
              <a:gd name="connsiteY558" fmla="*/ 1660757 h 2918563"/>
              <a:gd name="connsiteX559" fmla="*/ 0 w 4787348"/>
              <a:gd name="connsiteY559" fmla="*/ 0 h 2918563"/>
              <a:gd name="connsiteX560" fmla="*/ 4787348 w 4787348"/>
              <a:gd name="connsiteY560" fmla="*/ 0 h 2918563"/>
              <a:gd name="connsiteX561" fmla="*/ 4787348 w 4787348"/>
              <a:gd name="connsiteY561" fmla="*/ 2918563 h 2918563"/>
              <a:gd name="connsiteX562" fmla="*/ 0 w 4787348"/>
              <a:gd name="connsiteY562" fmla="*/ 2918563 h 291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</a:cxnLst>
            <a:rect l="l" t="t" r="r" b="b"/>
            <a:pathLst>
              <a:path w="4787348" h="2918563">
                <a:moveTo>
                  <a:pt x="2773971" y="2558158"/>
                </a:moveTo>
                <a:lnTo>
                  <a:pt x="2788170" y="2601333"/>
                </a:lnTo>
                <a:lnTo>
                  <a:pt x="2759483" y="2601333"/>
                </a:lnTo>
                <a:close/>
                <a:moveTo>
                  <a:pt x="2403942" y="2558158"/>
                </a:moveTo>
                <a:lnTo>
                  <a:pt x="2417851" y="2601333"/>
                </a:lnTo>
                <a:lnTo>
                  <a:pt x="2389744" y="2601333"/>
                </a:lnTo>
                <a:close/>
                <a:moveTo>
                  <a:pt x="1673156" y="2546568"/>
                </a:moveTo>
                <a:cubicBezTo>
                  <a:pt x="1673156" y="2546568"/>
                  <a:pt x="1673156" y="2546568"/>
                  <a:pt x="1689548" y="2546568"/>
                </a:cubicBezTo>
                <a:cubicBezTo>
                  <a:pt x="1701159" y="2546568"/>
                  <a:pt x="1711405" y="2556823"/>
                  <a:pt x="1711405" y="2568445"/>
                </a:cubicBezTo>
                <a:cubicBezTo>
                  <a:pt x="1711405" y="2580751"/>
                  <a:pt x="1701159" y="2590322"/>
                  <a:pt x="1689548" y="2590322"/>
                </a:cubicBezTo>
                <a:cubicBezTo>
                  <a:pt x="1689548" y="2590322"/>
                  <a:pt x="1689548" y="2590322"/>
                  <a:pt x="1673156" y="2590322"/>
                </a:cubicBezTo>
                <a:cubicBezTo>
                  <a:pt x="1673156" y="2590322"/>
                  <a:pt x="1673156" y="2590322"/>
                  <a:pt x="1673156" y="2546568"/>
                </a:cubicBezTo>
                <a:close/>
                <a:moveTo>
                  <a:pt x="2627089" y="2536263"/>
                </a:moveTo>
                <a:cubicBezTo>
                  <a:pt x="2625724" y="2535663"/>
                  <a:pt x="2624017" y="2535663"/>
                  <a:pt x="2622651" y="2536348"/>
                </a:cubicBezTo>
                <a:cubicBezTo>
                  <a:pt x="2619920" y="2537720"/>
                  <a:pt x="2619237" y="2539777"/>
                  <a:pt x="2619237" y="2541834"/>
                </a:cubicBezTo>
                <a:cubicBezTo>
                  <a:pt x="2619237" y="2541834"/>
                  <a:pt x="2619237" y="2541834"/>
                  <a:pt x="2628796" y="2641263"/>
                </a:cubicBezTo>
                <a:cubicBezTo>
                  <a:pt x="2629479" y="2644006"/>
                  <a:pt x="2632210" y="2645377"/>
                  <a:pt x="2634259" y="2645377"/>
                </a:cubicBezTo>
                <a:cubicBezTo>
                  <a:pt x="2636307" y="2645377"/>
                  <a:pt x="2638356" y="2644691"/>
                  <a:pt x="2639721" y="2641949"/>
                </a:cubicBezTo>
                <a:cubicBezTo>
                  <a:pt x="2639721" y="2641949"/>
                  <a:pt x="2639721" y="2641949"/>
                  <a:pt x="2654060" y="2604920"/>
                </a:cubicBezTo>
                <a:cubicBezTo>
                  <a:pt x="2654060" y="2604920"/>
                  <a:pt x="2654060" y="2604920"/>
                  <a:pt x="2667717" y="2641949"/>
                </a:cubicBezTo>
                <a:cubicBezTo>
                  <a:pt x="2669082" y="2644691"/>
                  <a:pt x="2670448" y="2645377"/>
                  <a:pt x="2672496" y="2645377"/>
                </a:cubicBezTo>
                <a:cubicBezTo>
                  <a:pt x="2675228" y="2645377"/>
                  <a:pt x="2677959" y="2644006"/>
                  <a:pt x="2677959" y="2641949"/>
                </a:cubicBezTo>
                <a:lnTo>
                  <a:pt x="2688201" y="2542520"/>
                </a:lnTo>
                <a:cubicBezTo>
                  <a:pt x="2688201" y="2539777"/>
                  <a:pt x="2686835" y="2537034"/>
                  <a:pt x="2684104" y="2536348"/>
                </a:cubicBezTo>
                <a:cubicBezTo>
                  <a:pt x="2680690" y="2535663"/>
                  <a:pt x="2677959" y="2537034"/>
                  <a:pt x="2677276" y="2539777"/>
                </a:cubicBezTo>
                <a:cubicBezTo>
                  <a:pt x="2677276" y="2539777"/>
                  <a:pt x="2677276" y="2539777"/>
                  <a:pt x="2669765" y="2616577"/>
                </a:cubicBezTo>
                <a:cubicBezTo>
                  <a:pt x="2669765" y="2616577"/>
                  <a:pt x="2669765" y="2616577"/>
                  <a:pt x="2659523" y="2587777"/>
                </a:cubicBezTo>
                <a:cubicBezTo>
                  <a:pt x="2658157" y="2585034"/>
                  <a:pt x="2656109" y="2582977"/>
                  <a:pt x="2654060" y="2582977"/>
                </a:cubicBezTo>
                <a:cubicBezTo>
                  <a:pt x="2651329" y="2582977"/>
                  <a:pt x="2649964" y="2585034"/>
                  <a:pt x="2648598" y="2587777"/>
                </a:cubicBezTo>
                <a:cubicBezTo>
                  <a:pt x="2648598" y="2587777"/>
                  <a:pt x="2648598" y="2587777"/>
                  <a:pt x="2637673" y="2616577"/>
                </a:cubicBezTo>
                <a:cubicBezTo>
                  <a:pt x="2637673" y="2616577"/>
                  <a:pt x="2637673" y="2616577"/>
                  <a:pt x="2629479" y="2539777"/>
                </a:cubicBezTo>
                <a:cubicBezTo>
                  <a:pt x="2629479" y="2538062"/>
                  <a:pt x="2628455" y="2536863"/>
                  <a:pt x="2627089" y="2536263"/>
                </a:cubicBezTo>
                <a:close/>
                <a:moveTo>
                  <a:pt x="3084953" y="2535556"/>
                </a:moveTo>
                <a:cubicBezTo>
                  <a:pt x="3082903" y="2535556"/>
                  <a:pt x="3081537" y="2536243"/>
                  <a:pt x="3080854" y="2536929"/>
                </a:cubicBezTo>
                <a:cubicBezTo>
                  <a:pt x="3079487" y="2538302"/>
                  <a:pt x="3078804" y="2539675"/>
                  <a:pt x="3078804" y="2541734"/>
                </a:cubicBezTo>
                <a:cubicBezTo>
                  <a:pt x="3078804" y="2541734"/>
                  <a:pt x="3078804" y="2541734"/>
                  <a:pt x="3078804" y="2639886"/>
                </a:cubicBezTo>
                <a:cubicBezTo>
                  <a:pt x="3078804" y="2641945"/>
                  <a:pt x="3079487" y="2642632"/>
                  <a:pt x="3080854" y="2644004"/>
                </a:cubicBezTo>
                <a:cubicBezTo>
                  <a:pt x="3082220" y="2645377"/>
                  <a:pt x="3082903" y="2645377"/>
                  <a:pt x="3084953" y="2645377"/>
                </a:cubicBezTo>
                <a:cubicBezTo>
                  <a:pt x="3084953" y="2645377"/>
                  <a:pt x="3084953" y="2645377"/>
                  <a:pt x="3128683" y="2645377"/>
                </a:cubicBezTo>
                <a:cubicBezTo>
                  <a:pt x="3131416" y="2645377"/>
                  <a:pt x="3134149" y="2642632"/>
                  <a:pt x="3134149" y="2639886"/>
                </a:cubicBezTo>
                <a:cubicBezTo>
                  <a:pt x="3134149" y="2637141"/>
                  <a:pt x="3131416" y="2634395"/>
                  <a:pt x="3127999" y="2634395"/>
                </a:cubicBezTo>
                <a:cubicBezTo>
                  <a:pt x="3127999" y="2634395"/>
                  <a:pt x="3127999" y="2634395"/>
                  <a:pt x="3090419" y="2634395"/>
                </a:cubicBezTo>
                <a:cubicBezTo>
                  <a:pt x="3090419" y="2634395"/>
                  <a:pt x="3090419" y="2634395"/>
                  <a:pt x="3090419" y="2590467"/>
                </a:cubicBezTo>
                <a:cubicBezTo>
                  <a:pt x="3090419" y="2590467"/>
                  <a:pt x="3090419" y="2590467"/>
                  <a:pt x="3122533" y="2590467"/>
                </a:cubicBezTo>
                <a:cubicBezTo>
                  <a:pt x="3125950" y="2590467"/>
                  <a:pt x="3127999" y="2588408"/>
                  <a:pt x="3127999" y="2584976"/>
                </a:cubicBezTo>
                <a:cubicBezTo>
                  <a:pt x="3127999" y="2582230"/>
                  <a:pt x="3125950" y="2579485"/>
                  <a:pt x="3122533" y="2579485"/>
                </a:cubicBezTo>
                <a:cubicBezTo>
                  <a:pt x="3122533" y="2579485"/>
                  <a:pt x="3122533" y="2579485"/>
                  <a:pt x="3090419" y="2579485"/>
                </a:cubicBezTo>
                <a:cubicBezTo>
                  <a:pt x="3090419" y="2579485"/>
                  <a:pt x="3090419" y="2579485"/>
                  <a:pt x="3090419" y="2546538"/>
                </a:cubicBezTo>
                <a:cubicBezTo>
                  <a:pt x="3090419" y="2546538"/>
                  <a:pt x="3090419" y="2546538"/>
                  <a:pt x="3127999" y="2546538"/>
                </a:cubicBezTo>
                <a:cubicBezTo>
                  <a:pt x="3131416" y="2546538"/>
                  <a:pt x="3134149" y="2544479"/>
                  <a:pt x="3134149" y="2541734"/>
                </a:cubicBezTo>
                <a:cubicBezTo>
                  <a:pt x="3134149" y="2538302"/>
                  <a:pt x="3131416" y="2535556"/>
                  <a:pt x="3127999" y="2535556"/>
                </a:cubicBezTo>
                <a:cubicBezTo>
                  <a:pt x="3127999" y="2535556"/>
                  <a:pt x="3127999" y="2535556"/>
                  <a:pt x="3084953" y="2535556"/>
                </a:cubicBezTo>
                <a:close/>
                <a:moveTo>
                  <a:pt x="2960845" y="2535556"/>
                </a:moveTo>
                <a:cubicBezTo>
                  <a:pt x="2958105" y="2535556"/>
                  <a:pt x="2955364" y="2538302"/>
                  <a:pt x="2955364" y="2541734"/>
                </a:cubicBezTo>
                <a:cubicBezTo>
                  <a:pt x="2955364" y="2544479"/>
                  <a:pt x="2958105" y="2546538"/>
                  <a:pt x="2960845" y="2546538"/>
                </a:cubicBezTo>
                <a:cubicBezTo>
                  <a:pt x="2960845" y="2546538"/>
                  <a:pt x="2960845" y="2546538"/>
                  <a:pt x="2982771" y="2546538"/>
                </a:cubicBezTo>
                <a:cubicBezTo>
                  <a:pt x="2982771" y="2546538"/>
                  <a:pt x="2982771" y="2546538"/>
                  <a:pt x="2982771" y="2639886"/>
                </a:cubicBezTo>
                <a:cubicBezTo>
                  <a:pt x="2982771" y="2643318"/>
                  <a:pt x="2985512" y="2645377"/>
                  <a:pt x="2988252" y="2645377"/>
                </a:cubicBezTo>
                <a:cubicBezTo>
                  <a:pt x="2990993" y="2645377"/>
                  <a:pt x="2993734" y="2643318"/>
                  <a:pt x="2993734" y="2639886"/>
                </a:cubicBezTo>
                <a:cubicBezTo>
                  <a:pt x="2993734" y="2639886"/>
                  <a:pt x="2993734" y="2639886"/>
                  <a:pt x="2993734" y="2546538"/>
                </a:cubicBezTo>
                <a:cubicBezTo>
                  <a:pt x="2993734" y="2546538"/>
                  <a:pt x="2993734" y="2546538"/>
                  <a:pt x="3015659" y="2546538"/>
                </a:cubicBezTo>
                <a:cubicBezTo>
                  <a:pt x="3018400" y="2546538"/>
                  <a:pt x="3021141" y="2544479"/>
                  <a:pt x="3021141" y="2541734"/>
                </a:cubicBezTo>
                <a:cubicBezTo>
                  <a:pt x="3021141" y="2538302"/>
                  <a:pt x="3018400" y="2535556"/>
                  <a:pt x="3015659" y="2535556"/>
                </a:cubicBezTo>
                <a:cubicBezTo>
                  <a:pt x="3015659" y="2535556"/>
                  <a:pt x="3015659" y="2535556"/>
                  <a:pt x="2960845" y="2535556"/>
                </a:cubicBezTo>
                <a:close/>
                <a:moveTo>
                  <a:pt x="2866986" y="2535556"/>
                </a:moveTo>
                <a:cubicBezTo>
                  <a:pt x="2864233" y="2535556"/>
                  <a:pt x="2861480" y="2538302"/>
                  <a:pt x="2861480" y="2541734"/>
                </a:cubicBezTo>
                <a:cubicBezTo>
                  <a:pt x="2861480" y="2541734"/>
                  <a:pt x="2861480" y="2541734"/>
                  <a:pt x="2861480" y="2639886"/>
                </a:cubicBezTo>
                <a:cubicBezTo>
                  <a:pt x="2861480" y="2641945"/>
                  <a:pt x="2862168" y="2642632"/>
                  <a:pt x="2863545" y="2644004"/>
                </a:cubicBezTo>
                <a:cubicBezTo>
                  <a:pt x="2864233" y="2645377"/>
                  <a:pt x="2865609" y="2645377"/>
                  <a:pt x="2866986" y="2645377"/>
                </a:cubicBezTo>
                <a:cubicBezTo>
                  <a:pt x="2866986" y="2645377"/>
                  <a:pt x="2866986" y="2645377"/>
                  <a:pt x="2911030" y="2645377"/>
                </a:cubicBezTo>
                <a:cubicBezTo>
                  <a:pt x="2913783" y="2645377"/>
                  <a:pt x="2916536" y="2643318"/>
                  <a:pt x="2916536" y="2639886"/>
                </a:cubicBezTo>
                <a:cubicBezTo>
                  <a:pt x="2916536" y="2637141"/>
                  <a:pt x="2913783" y="2634395"/>
                  <a:pt x="2911030" y="2634395"/>
                </a:cubicBezTo>
                <a:cubicBezTo>
                  <a:pt x="2911030" y="2634395"/>
                  <a:pt x="2911030" y="2634395"/>
                  <a:pt x="2872491" y="2634395"/>
                </a:cubicBezTo>
                <a:cubicBezTo>
                  <a:pt x="2872491" y="2634395"/>
                  <a:pt x="2872491" y="2634395"/>
                  <a:pt x="2872491" y="2541734"/>
                </a:cubicBezTo>
                <a:cubicBezTo>
                  <a:pt x="2872491" y="2538302"/>
                  <a:pt x="2870427" y="2535556"/>
                  <a:pt x="2866986" y="2535556"/>
                </a:cubicBezTo>
                <a:close/>
                <a:moveTo>
                  <a:pt x="2773971" y="2535556"/>
                </a:moveTo>
                <a:cubicBezTo>
                  <a:pt x="2771913" y="2535556"/>
                  <a:pt x="2769168" y="2536929"/>
                  <a:pt x="2768481" y="2539675"/>
                </a:cubicBezTo>
                <a:cubicBezTo>
                  <a:pt x="2768481" y="2539675"/>
                  <a:pt x="2768481" y="2539675"/>
                  <a:pt x="2735539" y="2638513"/>
                </a:cubicBezTo>
                <a:cubicBezTo>
                  <a:pt x="2734853" y="2641259"/>
                  <a:pt x="2736912" y="2645377"/>
                  <a:pt x="2741030" y="2645377"/>
                </a:cubicBezTo>
                <a:cubicBezTo>
                  <a:pt x="2744461" y="2645377"/>
                  <a:pt x="2745147" y="2644004"/>
                  <a:pt x="2745834" y="2641945"/>
                </a:cubicBezTo>
                <a:cubicBezTo>
                  <a:pt x="2745834" y="2641945"/>
                  <a:pt x="2745834" y="2641945"/>
                  <a:pt x="2756128" y="2612431"/>
                </a:cubicBezTo>
                <a:cubicBezTo>
                  <a:pt x="2756128" y="2612431"/>
                  <a:pt x="2756128" y="2612431"/>
                  <a:pt x="2791815" y="2612431"/>
                </a:cubicBezTo>
                <a:cubicBezTo>
                  <a:pt x="2791815" y="2612431"/>
                  <a:pt x="2791815" y="2612431"/>
                  <a:pt x="2801423" y="2641945"/>
                </a:cubicBezTo>
                <a:cubicBezTo>
                  <a:pt x="2802109" y="2644004"/>
                  <a:pt x="2804168" y="2645377"/>
                  <a:pt x="2806913" y="2645377"/>
                </a:cubicBezTo>
                <a:cubicBezTo>
                  <a:pt x="2810345" y="2645377"/>
                  <a:pt x="2813090" y="2641945"/>
                  <a:pt x="2812403" y="2638513"/>
                </a:cubicBezTo>
                <a:cubicBezTo>
                  <a:pt x="2812403" y="2638513"/>
                  <a:pt x="2812403" y="2638513"/>
                  <a:pt x="2778775" y="2538988"/>
                </a:cubicBezTo>
                <a:cubicBezTo>
                  <a:pt x="2778089" y="2536929"/>
                  <a:pt x="2776030" y="2535556"/>
                  <a:pt x="2773971" y="2535556"/>
                </a:cubicBezTo>
                <a:close/>
                <a:moveTo>
                  <a:pt x="2499830" y="2535556"/>
                </a:moveTo>
                <a:cubicBezTo>
                  <a:pt x="2497089" y="2535556"/>
                  <a:pt x="2494349" y="2538302"/>
                  <a:pt x="2494349" y="2541734"/>
                </a:cubicBezTo>
                <a:cubicBezTo>
                  <a:pt x="2494349" y="2541734"/>
                  <a:pt x="2494349" y="2541734"/>
                  <a:pt x="2494349" y="2639886"/>
                </a:cubicBezTo>
                <a:cubicBezTo>
                  <a:pt x="2494349" y="2643318"/>
                  <a:pt x="2497089" y="2645377"/>
                  <a:pt x="2499830" y="2645377"/>
                </a:cubicBezTo>
                <a:cubicBezTo>
                  <a:pt x="2503256" y="2645377"/>
                  <a:pt x="2505311" y="2643318"/>
                  <a:pt x="2505311" y="2639886"/>
                </a:cubicBezTo>
                <a:cubicBezTo>
                  <a:pt x="2505311" y="2639886"/>
                  <a:pt x="2505311" y="2639886"/>
                  <a:pt x="2505311" y="2563012"/>
                </a:cubicBezTo>
                <a:cubicBezTo>
                  <a:pt x="2505311" y="2563012"/>
                  <a:pt x="2505311" y="2563012"/>
                  <a:pt x="2549848" y="2641945"/>
                </a:cubicBezTo>
                <a:cubicBezTo>
                  <a:pt x="2550533" y="2644691"/>
                  <a:pt x="2552588" y="2645377"/>
                  <a:pt x="2554644" y="2645377"/>
                </a:cubicBezTo>
                <a:cubicBezTo>
                  <a:pt x="2560125" y="2645377"/>
                  <a:pt x="2560125" y="2641259"/>
                  <a:pt x="2560125" y="2637827"/>
                </a:cubicBezTo>
                <a:lnTo>
                  <a:pt x="2560125" y="2541734"/>
                </a:lnTo>
                <a:cubicBezTo>
                  <a:pt x="2560125" y="2538302"/>
                  <a:pt x="2557384" y="2535556"/>
                  <a:pt x="2554644" y="2535556"/>
                </a:cubicBezTo>
                <a:cubicBezTo>
                  <a:pt x="2551903" y="2535556"/>
                  <a:pt x="2549162" y="2538302"/>
                  <a:pt x="2549162" y="2541734"/>
                </a:cubicBezTo>
                <a:cubicBezTo>
                  <a:pt x="2549162" y="2541734"/>
                  <a:pt x="2549162" y="2541734"/>
                  <a:pt x="2549162" y="2619295"/>
                </a:cubicBezTo>
                <a:cubicBezTo>
                  <a:pt x="2549162" y="2619295"/>
                  <a:pt x="2549162" y="2619295"/>
                  <a:pt x="2505311" y="2539675"/>
                </a:cubicBezTo>
                <a:cubicBezTo>
                  <a:pt x="2504626" y="2537615"/>
                  <a:pt x="2502571" y="2535556"/>
                  <a:pt x="2499830" y="2535556"/>
                </a:cubicBezTo>
                <a:close/>
                <a:moveTo>
                  <a:pt x="2403995" y="2535556"/>
                </a:moveTo>
                <a:cubicBezTo>
                  <a:pt x="2401253" y="2535556"/>
                  <a:pt x="2399197" y="2536929"/>
                  <a:pt x="2398512" y="2539675"/>
                </a:cubicBezTo>
                <a:cubicBezTo>
                  <a:pt x="2398512" y="2539675"/>
                  <a:pt x="2398512" y="2539675"/>
                  <a:pt x="2365615" y="2638513"/>
                </a:cubicBezTo>
                <a:cubicBezTo>
                  <a:pt x="2364244" y="2641259"/>
                  <a:pt x="2366301" y="2645377"/>
                  <a:pt x="2370413" y="2645377"/>
                </a:cubicBezTo>
                <a:cubicBezTo>
                  <a:pt x="2373840" y="2645377"/>
                  <a:pt x="2375210" y="2644004"/>
                  <a:pt x="2375896" y="2641945"/>
                </a:cubicBezTo>
                <a:cubicBezTo>
                  <a:pt x="2375896" y="2641945"/>
                  <a:pt x="2375896" y="2641945"/>
                  <a:pt x="2385491" y="2612431"/>
                </a:cubicBezTo>
                <a:cubicBezTo>
                  <a:pt x="2385491" y="2612431"/>
                  <a:pt x="2385491" y="2612431"/>
                  <a:pt x="2421814" y="2612431"/>
                </a:cubicBezTo>
                <a:cubicBezTo>
                  <a:pt x="2421814" y="2612431"/>
                  <a:pt x="2421814" y="2612431"/>
                  <a:pt x="2431409" y="2641945"/>
                </a:cubicBezTo>
                <a:cubicBezTo>
                  <a:pt x="2432094" y="2644004"/>
                  <a:pt x="2434150" y="2645377"/>
                  <a:pt x="2436206" y="2645377"/>
                </a:cubicBezTo>
                <a:cubicBezTo>
                  <a:pt x="2439633" y="2645377"/>
                  <a:pt x="2443060" y="2641945"/>
                  <a:pt x="2441689" y="2638513"/>
                </a:cubicBezTo>
                <a:cubicBezTo>
                  <a:pt x="2441689" y="2638513"/>
                  <a:pt x="2441689" y="2638513"/>
                  <a:pt x="2408792" y="2538988"/>
                </a:cubicBezTo>
                <a:cubicBezTo>
                  <a:pt x="2408107" y="2536929"/>
                  <a:pt x="2406051" y="2535556"/>
                  <a:pt x="2403995" y="2535556"/>
                </a:cubicBezTo>
                <a:close/>
                <a:moveTo>
                  <a:pt x="2283545" y="2535556"/>
                </a:moveTo>
                <a:cubicBezTo>
                  <a:pt x="2265046" y="2535556"/>
                  <a:pt x="2250657" y="2546528"/>
                  <a:pt x="2250657" y="2562985"/>
                </a:cubicBezTo>
                <a:cubicBezTo>
                  <a:pt x="2250657" y="2570528"/>
                  <a:pt x="2252027" y="2577385"/>
                  <a:pt x="2261620" y="2584242"/>
                </a:cubicBezTo>
                <a:cubicBezTo>
                  <a:pt x="2261620" y="2584242"/>
                  <a:pt x="2261620" y="2584242"/>
                  <a:pt x="2299304" y="2606185"/>
                </a:cubicBezTo>
                <a:cubicBezTo>
                  <a:pt x="2303415" y="2609614"/>
                  <a:pt x="2305471" y="2613042"/>
                  <a:pt x="2305471" y="2617842"/>
                </a:cubicBezTo>
                <a:cubicBezTo>
                  <a:pt x="2305471" y="2628814"/>
                  <a:pt x="2294508" y="2634300"/>
                  <a:pt x="2283545" y="2634300"/>
                </a:cubicBezTo>
                <a:cubicBezTo>
                  <a:pt x="2273953" y="2634300"/>
                  <a:pt x="2260934" y="2630185"/>
                  <a:pt x="2258194" y="2629500"/>
                </a:cubicBezTo>
                <a:cubicBezTo>
                  <a:pt x="2254083" y="2628128"/>
                  <a:pt x="2250657" y="2630871"/>
                  <a:pt x="2250657" y="2634300"/>
                </a:cubicBezTo>
                <a:cubicBezTo>
                  <a:pt x="2250657" y="2637042"/>
                  <a:pt x="2251342" y="2638414"/>
                  <a:pt x="2254083" y="2639100"/>
                </a:cubicBezTo>
                <a:cubicBezTo>
                  <a:pt x="2265046" y="2643214"/>
                  <a:pt x="2271897" y="2645957"/>
                  <a:pt x="2283545" y="2645271"/>
                </a:cubicBezTo>
                <a:cubicBezTo>
                  <a:pt x="2299990" y="2645271"/>
                  <a:pt x="2316433" y="2636357"/>
                  <a:pt x="2316433" y="2617842"/>
                </a:cubicBezTo>
                <a:cubicBezTo>
                  <a:pt x="2316433" y="2608928"/>
                  <a:pt x="2312322" y="2602071"/>
                  <a:pt x="2304785" y="2596585"/>
                </a:cubicBezTo>
                <a:cubicBezTo>
                  <a:pt x="2304785" y="2596585"/>
                  <a:pt x="2304785" y="2596585"/>
                  <a:pt x="2267786" y="2574642"/>
                </a:cubicBezTo>
                <a:cubicBezTo>
                  <a:pt x="2263675" y="2571899"/>
                  <a:pt x="2261620" y="2568471"/>
                  <a:pt x="2261620" y="2562985"/>
                </a:cubicBezTo>
                <a:cubicBezTo>
                  <a:pt x="2261620" y="2552699"/>
                  <a:pt x="2272582" y="2546528"/>
                  <a:pt x="2283545" y="2546528"/>
                </a:cubicBezTo>
                <a:cubicBezTo>
                  <a:pt x="2297934" y="2547214"/>
                  <a:pt x="2298619" y="2549271"/>
                  <a:pt x="2306156" y="2552014"/>
                </a:cubicBezTo>
                <a:cubicBezTo>
                  <a:pt x="2308212" y="2552699"/>
                  <a:pt x="2313693" y="2552014"/>
                  <a:pt x="2313693" y="2546528"/>
                </a:cubicBezTo>
                <a:cubicBezTo>
                  <a:pt x="2313693" y="2544471"/>
                  <a:pt x="2313008" y="2543099"/>
                  <a:pt x="2310952" y="2542414"/>
                </a:cubicBezTo>
                <a:cubicBezTo>
                  <a:pt x="2302730" y="2536928"/>
                  <a:pt x="2294508" y="2536242"/>
                  <a:pt x="2283545" y="2535556"/>
                </a:cubicBezTo>
                <a:close/>
                <a:moveTo>
                  <a:pt x="2142260" y="2535556"/>
                </a:moveTo>
                <a:cubicBezTo>
                  <a:pt x="2139520" y="2535556"/>
                  <a:pt x="2136779" y="2538302"/>
                  <a:pt x="2136779" y="2541734"/>
                </a:cubicBezTo>
                <a:cubicBezTo>
                  <a:pt x="2136779" y="2544479"/>
                  <a:pt x="2139520" y="2546538"/>
                  <a:pt x="2142260" y="2546538"/>
                </a:cubicBezTo>
                <a:cubicBezTo>
                  <a:pt x="2142260" y="2546538"/>
                  <a:pt x="2142260" y="2546538"/>
                  <a:pt x="2164186" y="2546538"/>
                </a:cubicBezTo>
                <a:cubicBezTo>
                  <a:pt x="2164186" y="2546538"/>
                  <a:pt x="2164186" y="2546538"/>
                  <a:pt x="2164186" y="2639886"/>
                </a:cubicBezTo>
                <a:cubicBezTo>
                  <a:pt x="2164186" y="2643318"/>
                  <a:pt x="2166927" y="2645377"/>
                  <a:pt x="2169667" y="2645377"/>
                </a:cubicBezTo>
                <a:cubicBezTo>
                  <a:pt x="2173094" y="2645377"/>
                  <a:pt x="2175149" y="2643318"/>
                  <a:pt x="2175149" y="2639886"/>
                </a:cubicBezTo>
                <a:cubicBezTo>
                  <a:pt x="2175149" y="2639886"/>
                  <a:pt x="2175149" y="2639886"/>
                  <a:pt x="2175149" y="2546538"/>
                </a:cubicBezTo>
                <a:cubicBezTo>
                  <a:pt x="2175149" y="2546538"/>
                  <a:pt x="2175149" y="2546538"/>
                  <a:pt x="2197075" y="2546538"/>
                </a:cubicBezTo>
                <a:cubicBezTo>
                  <a:pt x="2200500" y="2546538"/>
                  <a:pt x="2202556" y="2544479"/>
                  <a:pt x="2202556" y="2541734"/>
                </a:cubicBezTo>
                <a:cubicBezTo>
                  <a:pt x="2202556" y="2538302"/>
                  <a:pt x="2200500" y="2535556"/>
                  <a:pt x="2197075" y="2535556"/>
                </a:cubicBezTo>
                <a:cubicBezTo>
                  <a:pt x="2197075" y="2535556"/>
                  <a:pt x="2197075" y="2535556"/>
                  <a:pt x="2142260" y="2535556"/>
                </a:cubicBezTo>
                <a:close/>
                <a:moveTo>
                  <a:pt x="2024614" y="2535556"/>
                </a:moveTo>
                <a:cubicBezTo>
                  <a:pt x="2021875" y="2535556"/>
                  <a:pt x="2019135" y="2538302"/>
                  <a:pt x="2019135" y="2541734"/>
                </a:cubicBezTo>
                <a:cubicBezTo>
                  <a:pt x="2019135" y="2541734"/>
                  <a:pt x="2019135" y="2541734"/>
                  <a:pt x="2019135" y="2639886"/>
                </a:cubicBezTo>
                <a:cubicBezTo>
                  <a:pt x="2019135" y="2643318"/>
                  <a:pt x="2021875" y="2645377"/>
                  <a:pt x="2024614" y="2645377"/>
                </a:cubicBezTo>
                <a:cubicBezTo>
                  <a:pt x="2028039" y="2645377"/>
                  <a:pt x="2030093" y="2643318"/>
                  <a:pt x="2030093" y="2639886"/>
                </a:cubicBezTo>
                <a:cubicBezTo>
                  <a:pt x="2030093" y="2639886"/>
                  <a:pt x="2030093" y="2639886"/>
                  <a:pt x="2030093" y="2590467"/>
                </a:cubicBezTo>
                <a:cubicBezTo>
                  <a:pt x="2030093" y="2590467"/>
                  <a:pt x="2030093" y="2590467"/>
                  <a:pt x="2068448" y="2590467"/>
                </a:cubicBezTo>
                <a:cubicBezTo>
                  <a:pt x="2068448" y="2590467"/>
                  <a:pt x="2068448" y="2590467"/>
                  <a:pt x="2068448" y="2639886"/>
                </a:cubicBezTo>
                <a:cubicBezTo>
                  <a:pt x="2068448" y="2643318"/>
                  <a:pt x="2071187" y="2645377"/>
                  <a:pt x="2073927" y="2645377"/>
                </a:cubicBezTo>
                <a:cubicBezTo>
                  <a:pt x="2077351" y="2645377"/>
                  <a:pt x="2079405" y="2643318"/>
                  <a:pt x="2079405" y="2639886"/>
                </a:cubicBezTo>
                <a:cubicBezTo>
                  <a:pt x="2079405" y="2639886"/>
                  <a:pt x="2079405" y="2639886"/>
                  <a:pt x="2079405" y="2541734"/>
                </a:cubicBezTo>
                <a:cubicBezTo>
                  <a:pt x="2079405" y="2538302"/>
                  <a:pt x="2077351" y="2535556"/>
                  <a:pt x="2073927" y="2535556"/>
                </a:cubicBezTo>
                <a:cubicBezTo>
                  <a:pt x="2071187" y="2535556"/>
                  <a:pt x="2068448" y="2538302"/>
                  <a:pt x="2068448" y="2541734"/>
                </a:cubicBezTo>
                <a:cubicBezTo>
                  <a:pt x="2068448" y="2541734"/>
                  <a:pt x="2068448" y="2541734"/>
                  <a:pt x="2068448" y="2579485"/>
                </a:cubicBezTo>
                <a:cubicBezTo>
                  <a:pt x="2068448" y="2579485"/>
                  <a:pt x="2068448" y="2579485"/>
                  <a:pt x="2030093" y="2579485"/>
                </a:cubicBezTo>
                <a:cubicBezTo>
                  <a:pt x="2030093" y="2579485"/>
                  <a:pt x="2030093" y="2579485"/>
                  <a:pt x="2030093" y="2541734"/>
                </a:cubicBezTo>
                <a:cubicBezTo>
                  <a:pt x="2030093" y="2538302"/>
                  <a:pt x="2028039" y="2535556"/>
                  <a:pt x="2024614" y="2535556"/>
                </a:cubicBezTo>
                <a:close/>
                <a:moveTo>
                  <a:pt x="1929359" y="2535556"/>
                </a:moveTo>
                <a:cubicBezTo>
                  <a:pt x="1921855" y="2535556"/>
                  <a:pt x="1915715" y="2538302"/>
                  <a:pt x="1911621" y="2541734"/>
                </a:cubicBezTo>
                <a:cubicBezTo>
                  <a:pt x="1906163" y="2546538"/>
                  <a:pt x="1902070" y="2554089"/>
                  <a:pt x="1902070" y="2563012"/>
                </a:cubicBezTo>
                <a:cubicBezTo>
                  <a:pt x="1902070" y="2563012"/>
                  <a:pt x="1902070" y="2563012"/>
                  <a:pt x="1902070" y="2617922"/>
                </a:cubicBezTo>
                <a:cubicBezTo>
                  <a:pt x="1902070" y="2626159"/>
                  <a:pt x="1904117" y="2631650"/>
                  <a:pt x="1908210" y="2637141"/>
                </a:cubicBezTo>
                <a:cubicBezTo>
                  <a:pt x="1912985" y="2641945"/>
                  <a:pt x="1920490" y="2645377"/>
                  <a:pt x="1929359" y="2645377"/>
                </a:cubicBezTo>
                <a:cubicBezTo>
                  <a:pt x="1929359" y="2645377"/>
                  <a:pt x="1929359" y="2645377"/>
                  <a:pt x="1951191" y="2645377"/>
                </a:cubicBezTo>
                <a:cubicBezTo>
                  <a:pt x="1953919" y="2645377"/>
                  <a:pt x="1955966" y="2643318"/>
                  <a:pt x="1955966" y="2639886"/>
                </a:cubicBezTo>
                <a:cubicBezTo>
                  <a:pt x="1955966" y="2637141"/>
                  <a:pt x="1953919" y="2634395"/>
                  <a:pt x="1951191" y="2634395"/>
                </a:cubicBezTo>
                <a:cubicBezTo>
                  <a:pt x="1951191" y="2634395"/>
                  <a:pt x="1951191" y="2634395"/>
                  <a:pt x="1929359" y="2634395"/>
                </a:cubicBezTo>
                <a:cubicBezTo>
                  <a:pt x="1923901" y="2634395"/>
                  <a:pt x="1919808" y="2632336"/>
                  <a:pt x="1917079" y="2629590"/>
                </a:cubicBezTo>
                <a:cubicBezTo>
                  <a:pt x="1913668" y="2626159"/>
                  <a:pt x="1912985" y="2622727"/>
                  <a:pt x="1912985" y="2617922"/>
                </a:cubicBezTo>
                <a:cubicBezTo>
                  <a:pt x="1912985" y="2617922"/>
                  <a:pt x="1912985" y="2617922"/>
                  <a:pt x="1912985" y="2563012"/>
                </a:cubicBezTo>
                <a:cubicBezTo>
                  <a:pt x="1912985" y="2558207"/>
                  <a:pt x="1914350" y="2554775"/>
                  <a:pt x="1917761" y="2550657"/>
                </a:cubicBezTo>
                <a:cubicBezTo>
                  <a:pt x="1921172" y="2547911"/>
                  <a:pt x="1924584" y="2546538"/>
                  <a:pt x="1929359" y="2546538"/>
                </a:cubicBezTo>
                <a:cubicBezTo>
                  <a:pt x="1929359" y="2546538"/>
                  <a:pt x="1929359" y="2546538"/>
                  <a:pt x="1951191" y="2546538"/>
                </a:cubicBezTo>
                <a:cubicBezTo>
                  <a:pt x="1953919" y="2546538"/>
                  <a:pt x="1955966" y="2544479"/>
                  <a:pt x="1955966" y="2541734"/>
                </a:cubicBezTo>
                <a:cubicBezTo>
                  <a:pt x="1955966" y="2538302"/>
                  <a:pt x="1953919" y="2535556"/>
                  <a:pt x="1951191" y="2535556"/>
                </a:cubicBezTo>
                <a:cubicBezTo>
                  <a:pt x="1951191" y="2535556"/>
                  <a:pt x="1951191" y="2535556"/>
                  <a:pt x="1929359" y="2535556"/>
                </a:cubicBezTo>
                <a:close/>
                <a:moveTo>
                  <a:pt x="1789033" y="2535556"/>
                </a:moveTo>
                <a:cubicBezTo>
                  <a:pt x="1787663" y="2535556"/>
                  <a:pt x="1786294" y="2536243"/>
                  <a:pt x="1784925" y="2536929"/>
                </a:cubicBezTo>
                <a:cubicBezTo>
                  <a:pt x="1783556" y="2538302"/>
                  <a:pt x="1783556" y="2539675"/>
                  <a:pt x="1783556" y="2541734"/>
                </a:cubicBezTo>
                <a:cubicBezTo>
                  <a:pt x="1783556" y="2541734"/>
                  <a:pt x="1783556" y="2541734"/>
                  <a:pt x="1783556" y="2639886"/>
                </a:cubicBezTo>
                <a:cubicBezTo>
                  <a:pt x="1783556" y="2641945"/>
                  <a:pt x="1783556" y="2642632"/>
                  <a:pt x="1784925" y="2644004"/>
                </a:cubicBezTo>
                <a:cubicBezTo>
                  <a:pt x="1786294" y="2645377"/>
                  <a:pt x="1787663" y="2645377"/>
                  <a:pt x="1789033" y="2645377"/>
                </a:cubicBezTo>
                <a:cubicBezTo>
                  <a:pt x="1789033" y="2645377"/>
                  <a:pt x="1789033" y="2645377"/>
                  <a:pt x="1833530" y="2645377"/>
                </a:cubicBezTo>
                <a:cubicBezTo>
                  <a:pt x="1836268" y="2645377"/>
                  <a:pt x="1838322" y="2642632"/>
                  <a:pt x="1838322" y="2639886"/>
                </a:cubicBezTo>
                <a:cubicBezTo>
                  <a:pt x="1838322" y="2637141"/>
                  <a:pt x="1835584" y="2634395"/>
                  <a:pt x="1832845" y="2634395"/>
                </a:cubicBezTo>
                <a:cubicBezTo>
                  <a:pt x="1832845" y="2634395"/>
                  <a:pt x="1832845" y="2634395"/>
                  <a:pt x="1794509" y="2634395"/>
                </a:cubicBezTo>
                <a:cubicBezTo>
                  <a:pt x="1794509" y="2634395"/>
                  <a:pt x="1794509" y="2634395"/>
                  <a:pt x="1794509" y="2590467"/>
                </a:cubicBezTo>
                <a:cubicBezTo>
                  <a:pt x="1794509" y="2590467"/>
                  <a:pt x="1794509" y="2590467"/>
                  <a:pt x="1827369" y="2590467"/>
                </a:cubicBezTo>
                <a:cubicBezTo>
                  <a:pt x="1830107" y="2590467"/>
                  <a:pt x="1832845" y="2588408"/>
                  <a:pt x="1832845" y="2584976"/>
                </a:cubicBezTo>
                <a:cubicBezTo>
                  <a:pt x="1832845" y="2582230"/>
                  <a:pt x="1830107" y="2579485"/>
                  <a:pt x="1827369" y="2579485"/>
                </a:cubicBezTo>
                <a:cubicBezTo>
                  <a:pt x="1827369" y="2579485"/>
                  <a:pt x="1827369" y="2579485"/>
                  <a:pt x="1794509" y="2579485"/>
                </a:cubicBezTo>
                <a:cubicBezTo>
                  <a:pt x="1794509" y="2579485"/>
                  <a:pt x="1794509" y="2579485"/>
                  <a:pt x="1794509" y="2546538"/>
                </a:cubicBezTo>
                <a:cubicBezTo>
                  <a:pt x="1794509" y="2546538"/>
                  <a:pt x="1794509" y="2546538"/>
                  <a:pt x="1832845" y="2546538"/>
                </a:cubicBezTo>
                <a:cubicBezTo>
                  <a:pt x="1835584" y="2546538"/>
                  <a:pt x="1838322" y="2544479"/>
                  <a:pt x="1838322" y="2541734"/>
                </a:cubicBezTo>
                <a:cubicBezTo>
                  <a:pt x="1838322" y="2538302"/>
                  <a:pt x="1835584" y="2535556"/>
                  <a:pt x="1832845" y="2535556"/>
                </a:cubicBezTo>
                <a:cubicBezTo>
                  <a:pt x="1832845" y="2535556"/>
                  <a:pt x="1832845" y="2535556"/>
                  <a:pt x="1789033" y="2535556"/>
                </a:cubicBezTo>
                <a:close/>
                <a:moveTo>
                  <a:pt x="1667640" y="2535556"/>
                </a:moveTo>
                <a:cubicBezTo>
                  <a:pt x="1665580" y="2535556"/>
                  <a:pt x="1664893" y="2536243"/>
                  <a:pt x="1663519" y="2537615"/>
                </a:cubicBezTo>
                <a:cubicBezTo>
                  <a:pt x="1662145" y="2538302"/>
                  <a:pt x="1662145" y="2540361"/>
                  <a:pt x="1662145" y="2541734"/>
                </a:cubicBezTo>
                <a:cubicBezTo>
                  <a:pt x="1662145" y="2541734"/>
                  <a:pt x="1662145" y="2541734"/>
                  <a:pt x="1662145" y="2639886"/>
                </a:cubicBezTo>
                <a:cubicBezTo>
                  <a:pt x="1662145" y="2643318"/>
                  <a:pt x="1664206" y="2645377"/>
                  <a:pt x="1667640" y="2645377"/>
                </a:cubicBezTo>
                <a:cubicBezTo>
                  <a:pt x="1670388" y="2645377"/>
                  <a:pt x="1673136" y="2643318"/>
                  <a:pt x="1673136" y="2639886"/>
                </a:cubicBezTo>
                <a:cubicBezTo>
                  <a:pt x="1673136" y="2639886"/>
                  <a:pt x="1673136" y="2639886"/>
                  <a:pt x="1673136" y="2601449"/>
                </a:cubicBezTo>
                <a:cubicBezTo>
                  <a:pt x="1673136" y="2601449"/>
                  <a:pt x="1673136" y="2601449"/>
                  <a:pt x="1689624" y="2601449"/>
                </a:cubicBezTo>
                <a:cubicBezTo>
                  <a:pt x="1689624" y="2601449"/>
                  <a:pt x="1689624" y="2601449"/>
                  <a:pt x="1712293" y="2642632"/>
                </a:cubicBezTo>
                <a:cubicBezTo>
                  <a:pt x="1712981" y="2644691"/>
                  <a:pt x="1715042" y="2645377"/>
                  <a:pt x="1717102" y="2645377"/>
                </a:cubicBezTo>
                <a:cubicBezTo>
                  <a:pt x="1720537" y="2645377"/>
                  <a:pt x="1723285" y="2640573"/>
                  <a:pt x="1721911" y="2637141"/>
                </a:cubicBezTo>
                <a:cubicBezTo>
                  <a:pt x="1721911" y="2637141"/>
                  <a:pt x="1721911" y="2637141"/>
                  <a:pt x="1701302" y="2600076"/>
                </a:cubicBezTo>
                <a:cubicBezTo>
                  <a:pt x="1715042" y="2594585"/>
                  <a:pt x="1722598" y="2583603"/>
                  <a:pt x="1722598" y="2568503"/>
                </a:cubicBezTo>
                <a:cubicBezTo>
                  <a:pt x="1721911" y="2550657"/>
                  <a:pt x="1707485" y="2535556"/>
                  <a:pt x="1689624" y="2535556"/>
                </a:cubicBezTo>
                <a:cubicBezTo>
                  <a:pt x="1689624" y="2535556"/>
                  <a:pt x="1689624" y="2535556"/>
                  <a:pt x="1667640" y="2535556"/>
                </a:cubicBezTo>
                <a:close/>
                <a:moveTo>
                  <a:pt x="2787590" y="2517591"/>
                </a:moveTo>
                <a:cubicBezTo>
                  <a:pt x="2784230" y="2517591"/>
                  <a:pt x="2781505" y="2520380"/>
                  <a:pt x="2781505" y="2523821"/>
                </a:cubicBezTo>
                <a:cubicBezTo>
                  <a:pt x="2781505" y="2527262"/>
                  <a:pt x="2784230" y="2530051"/>
                  <a:pt x="2787590" y="2530051"/>
                </a:cubicBezTo>
                <a:cubicBezTo>
                  <a:pt x="2790951" y="2530051"/>
                  <a:pt x="2793675" y="2527262"/>
                  <a:pt x="2793675" y="2523821"/>
                </a:cubicBezTo>
                <a:cubicBezTo>
                  <a:pt x="2793675" y="2520380"/>
                  <a:pt x="2790951" y="2517591"/>
                  <a:pt x="2787590" y="2517591"/>
                </a:cubicBezTo>
                <a:close/>
                <a:moveTo>
                  <a:pt x="2759918" y="2517591"/>
                </a:moveTo>
                <a:cubicBezTo>
                  <a:pt x="2756317" y="2517591"/>
                  <a:pt x="2753398" y="2520380"/>
                  <a:pt x="2753398" y="2523821"/>
                </a:cubicBezTo>
                <a:cubicBezTo>
                  <a:pt x="2753398" y="2527262"/>
                  <a:pt x="2756317" y="2530051"/>
                  <a:pt x="2759918" y="2530051"/>
                </a:cubicBezTo>
                <a:cubicBezTo>
                  <a:pt x="2763519" y="2530051"/>
                  <a:pt x="2766438" y="2527262"/>
                  <a:pt x="2766438" y="2523821"/>
                </a:cubicBezTo>
                <a:cubicBezTo>
                  <a:pt x="2766438" y="2520380"/>
                  <a:pt x="2763519" y="2517591"/>
                  <a:pt x="2759918" y="2517591"/>
                </a:cubicBezTo>
                <a:close/>
                <a:moveTo>
                  <a:pt x="2105340" y="2335705"/>
                </a:moveTo>
                <a:cubicBezTo>
                  <a:pt x="2100921" y="2335705"/>
                  <a:pt x="2096502" y="2338979"/>
                  <a:pt x="2096502" y="2345526"/>
                </a:cubicBezTo>
                <a:cubicBezTo>
                  <a:pt x="2096502" y="2357931"/>
                  <a:pt x="2114178" y="2357931"/>
                  <a:pt x="2114178" y="2345526"/>
                </a:cubicBezTo>
                <a:cubicBezTo>
                  <a:pt x="2114178" y="2338979"/>
                  <a:pt x="2109759" y="2335705"/>
                  <a:pt x="2105340" y="2335705"/>
                </a:cubicBezTo>
                <a:close/>
                <a:moveTo>
                  <a:pt x="2254134" y="2296791"/>
                </a:moveTo>
                <a:lnTo>
                  <a:pt x="2274707" y="2360539"/>
                </a:lnTo>
                <a:lnTo>
                  <a:pt x="2232691" y="2360539"/>
                </a:lnTo>
                <a:close/>
                <a:moveTo>
                  <a:pt x="1360210" y="2296791"/>
                </a:moveTo>
                <a:lnTo>
                  <a:pt x="1380783" y="2360539"/>
                </a:lnTo>
                <a:lnTo>
                  <a:pt x="1338188" y="2360539"/>
                </a:lnTo>
                <a:close/>
                <a:moveTo>
                  <a:pt x="1929887" y="2280274"/>
                </a:moveTo>
                <a:cubicBezTo>
                  <a:pt x="1929887" y="2280274"/>
                  <a:pt x="1929887" y="2280274"/>
                  <a:pt x="1953959" y="2280274"/>
                </a:cubicBezTo>
                <a:cubicBezTo>
                  <a:pt x="1971840" y="2280274"/>
                  <a:pt x="1986971" y="2294710"/>
                  <a:pt x="1986971" y="2312583"/>
                </a:cubicBezTo>
                <a:cubicBezTo>
                  <a:pt x="1986971" y="2330456"/>
                  <a:pt x="1971840" y="2344892"/>
                  <a:pt x="1953959" y="2344892"/>
                </a:cubicBezTo>
                <a:cubicBezTo>
                  <a:pt x="1953959" y="2344892"/>
                  <a:pt x="1953959" y="2344892"/>
                  <a:pt x="1929887" y="2344892"/>
                </a:cubicBezTo>
                <a:cubicBezTo>
                  <a:pt x="1929887" y="2344892"/>
                  <a:pt x="1929887" y="2344892"/>
                  <a:pt x="1929887" y="2280274"/>
                </a:cubicBezTo>
                <a:close/>
                <a:moveTo>
                  <a:pt x="3540497" y="2264627"/>
                </a:moveTo>
                <a:cubicBezTo>
                  <a:pt x="3536391" y="2264627"/>
                  <a:pt x="3532285" y="2268057"/>
                  <a:pt x="3532285" y="2272859"/>
                </a:cubicBezTo>
                <a:cubicBezTo>
                  <a:pt x="3532285" y="2272859"/>
                  <a:pt x="3532285" y="2272859"/>
                  <a:pt x="3532285" y="2417610"/>
                </a:cubicBezTo>
                <a:cubicBezTo>
                  <a:pt x="3532285" y="2421726"/>
                  <a:pt x="3536391" y="2425156"/>
                  <a:pt x="3540497" y="2425156"/>
                </a:cubicBezTo>
                <a:cubicBezTo>
                  <a:pt x="3545288" y="2425156"/>
                  <a:pt x="3548710" y="2421726"/>
                  <a:pt x="3548710" y="2417610"/>
                </a:cubicBezTo>
                <a:cubicBezTo>
                  <a:pt x="3548710" y="2417610"/>
                  <a:pt x="3548710" y="2417610"/>
                  <a:pt x="3548710" y="2303730"/>
                </a:cubicBezTo>
                <a:cubicBezTo>
                  <a:pt x="3548710" y="2303730"/>
                  <a:pt x="3548710" y="2303730"/>
                  <a:pt x="3613722" y="2420354"/>
                </a:cubicBezTo>
                <a:cubicBezTo>
                  <a:pt x="3615090" y="2423784"/>
                  <a:pt x="3617828" y="2425156"/>
                  <a:pt x="3620565" y="2425156"/>
                </a:cubicBezTo>
                <a:cubicBezTo>
                  <a:pt x="3628777" y="2425156"/>
                  <a:pt x="3628777" y="2418982"/>
                  <a:pt x="3628777" y="2414180"/>
                </a:cubicBezTo>
                <a:lnTo>
                  <a:pt x="3628777" y="2272859"/>
                </a:lnTo>
                <a:cubicBezTo>
                  <a:pt x="3628777" y="2268057"/>
                  <a:pt x="3625355" y="2264627"/>
                  <a:pt x="3620565" y="2264627"/>
                </a:cubicBezTo>
                <a:cubicBezTo>
                  <a:pt x="3616459" y="2264627"/>
                  <a:pt x="3613037" y="2268057"/>
                  <a:pt x="3613037" y="2272859"/>
                </a:cubicBezTo>
                <a:cubicBezTo>
                  <a:pt x="3613037" y="2272859"/>
                  <a:pt x="3613037" y="2272859"/>
                  <a:pt x="3613037" y="2386739"/>
                </a:cubicBezTo>
                <a:cubicBezTo>
                  <a:pt x="3613037" y="2386739"/>
                  <a:pt x="3613037" y="2386739"/>
                  <a:pt x="3548710" y="2270115"/>
                </a:cubicBezTo>
                <a:cubicBezTo>
                  <a:pt x="3547341" y="2266685"/>
                  <a:pt x="3544604" y="2264627"/>
                  <a:pt x="3540497" y="2264627"/>
                </a:cubicBezTo>
                <a:close/>
                <a:moveTo>
                  <a:pt x="3437620" y="2264627"/>
                </a:moveTo>
                <a:cubicBezTo>
                  <a:pt x="3433463" y="2264627"/>
                  <a:pt x="3429998" y="2268057"/>
                  <a:pt x="3429998" y="2272859"/>
                </a:cubicBezTo>
                <a:cubicBezTo>
                  <a:pt x="3429998" y="2272859"/>
                  <a:pt x="3429998" y="2272859"/>
                  <a:pt x="3429998" y="2417610"/>
                </a:cubicBezTo>
                <a:cubicBezTo>
                  <a:pt x="3429998" y="2421726"/>
                  <a:pt x="3433463" y="2425156"/>
                  <a:pt x="3437620" y="2425156"/>
                </a:cubicBezTo>
                <a:cubicBezTo>
                  <a:pt x="3442471" y="2425156"/>
                  <a:pt x="3445936" y="2421726"/>
                  <a:pt x="3445936" y="2417610"/>
                </a:cubicBezTo>
                <a:cubicBezTo>
                  <a:pt x="3445936" y="2417610"/>
                  <a:pt x="3445936" y="2417610"/>
                  <a:pt x="3445936" y="2272859"/>
                </a:cubicBezTo>
                <a:cubicBezTo>
                  <a:pt x="3445936" y="2268057"/>
                  <a:pt x="3442471" y="2264627"/>
                  <a:pt x="3437620" y="2264627"/>
                </a:cubicBezTo>
                <a:close/>
                <a:moveTo>
                  <a:pt x="3279429" y="2264627"/>
                </a:moveTo>
                <a:cubicBezTo>
                  <a:pt x="3277373" y="2264627"/>
                  <a:pt x="3275318" y="2264627"/>
                  <a:pt x="3273263" y="2265999"/>
                </a:cubicBezTo>
                <a:cubicBezTo>
                  <a:pt x="3271892" y="2268057"/>
                  <a:pt x="3271207" y="2270115"/>
                  <a:pt x="3271207" y="2272859"/>
                </a:cubicBezTo>
                <a:cubicBezTo>
                  <a:pt x="3271207" y="2272859"/>
                  <a:pt x="3271207" y="2272859"/>
                  <a:pt x="3271207" y="2417610"/>
                </a:cubicBezTo>
                <a:cubicBezTo>
                  <a:pt x="3271207" y="2419668"/>
                  <a:pt x="3271892" y="2421726"/>
                  <a:pt x="3273948" y="2423098"/>
                </a:cubicBezTo>
                <a:cubicBezTo>
                  <a:pt x="3275318" y="2425156"/>
                  <a:pt x="3277373" y="2425156"/>
                  <a:pt x="3279429" y="2425156"/>
                </a:cubicBezTo>
                <a:cubicBezTo>
                  <a:pt x="3279429" y="2425156"/>
                  <a:pt x="3279429" y="2425156"/>
                  <a:pt x="3344516" y="2425156"/>
                </a:cubicBezTo>
                <a:cubicBezTo>
                  <a:pt x="3348626" y="2425156"/>
                  <a:pt x="3352052" y="2421726"/>
                  <a:pt x="3352052" y="2417610"/>
                </a:cubicBezTo>
                <a:cubicBezTo>
                  <a:pt x="3352052" y="2412808"/>
                  <a:pt x="3347941" y="2409378"/>
                  <a:pt x="3343830" y="2409378"/>
                </a:cubicBezTo>
                <a:cubicBezTo>
                  <a:pt x="3343830" y="2409378"/>
                  <a:pt x="3343830" y="2409378"/>
                  <a:pt x="3287650" y="2409378"/>
                </a:cubicBezTo>
                <a:cubicBezTo>
                  <a:pt x="3287650" y="2409378"/>
                  <a:pt x="3287650" y="2409378"/>
                  <a:pt x="3287650" y="2344891"/>
                </a:cubicBezTo>
                <a:cubicBezTo>
                  <a:pt x="3287650" y="2344891"/>
                  <a:pt x="3287650" y="2344891"/>
                  <a:pt x="3335609" y="2344891"/>
                </a:cubicBezTo>
                <a:cubicBezTo>
                  <a:pt x="3340405" y="2344891"/>
                  <a:pt x="3343830" y="2341461"/>
                  <a:pt x="3343830" y="2336659"/>
                </a:cubicBezTo>
                <a:cubicBezTo>
                  <a:pt x="3343830" y="2332543"/>
                  <a:pt x="3339720" y="2328427"/>
                  <a:pt x="3335609" y="2328427"/>
                </a:cubicBezTo>
                <a:cubicBezTo>
                  <a:pt x="3335609" y="2328427"/>
                  <a:pt x="3335609" y="2328427"/>
                  <a:pt x="3287650" y="2328427"/>
                </a:cubicBezTo>
                <a:cubicBezTo>
                  <a:pt x="3287650" y="2328427"/>
                  <a:pt x="3287650" y="2328427"/>
                  <a:pt x="3287650" y="2280405"/>
                </a:cubicBezTo>
                <a:cubicBezTo>
                  <a:pt x="3287650" y="2280405"/>
                  <a:pt x="3287650" y="2280405"/>
                  <a:pt x="3343830" y="2280405"/>
                </a:cubicBezTo>
                <a:cubicBezTo>
                  <a:pt x="3347941" y="2280405"/>
                  <a:pt x="3352052" y="2276975"/>
                  <a:pt x="3352052" y="2272859"/>
                </a:cubicBezTo>
                <a:cubicBezTo>
                  <a:pt x="3352052" y="2268057"/>
                  <a:pt x="3347941" y="2264627"/>
                  <a:pt x="3343830" y="2264627"/>
                </a:cubicBezTo>
                <a:cubicBezTo>
                  <a:pt x="3343830" y="2264627"/>
                  <a:pt x="3343830" y="2264627"/>
                  <a:pt x="3279429" y="2264627"/>
                </a:cubicBezTo>
                <a:close/>
                <a:moveTo>
                  <a:pt x="3126617" y="2264627"/>
                </a:moveTo>
                <a:cubicBezTo>
                  <a:pt x="3122507" y="2264627"/>
                  <a:pt x="3119081" y="2268057"/>
                  <a:pt x="3119081" y="2272859"/>
                </a:cubicBezTo>
                <a:cubicBezTo>
                  <a:pt x="3119081" y="2276975"/>
                  <a:pt x="3122507" y="2280405"/>
                  <a:pt x="3126617" y="2280405"/>
                </a:cubicBezTo>
                <a:cubicBezTo>
                  <a:pt x="3126617" y="2280405"/>
                  <a:pt x="3126617" y="2280405"/>
                  <a:pt x="3158816" y="2280405"/>
                </a:cubicBezTo>
                <a:cubicBezTo>
                  <a:pt x="3158816" y="2280405"/>
                  <a:pt x="3158816" y="2280405"/>
                  <a:pt x="3158816" y="2417610"/>
                </a:cubicBezTo>
                <a:cubicBezTo>
                  <a:pt x="3158816" y="2421726"/>
                  <a:pt x="3162927" y="2425156"/>
                  <a:pt x="3167037" y="2425156"/>
                </a:cubicBezTo>
                <a:cubicBezTo>
                  <a:pt x="3171148" y="2425156"/>
                  <a:pt x="3175258" y="2421726"/>
                  <a:pt x="3175258" y="2417610"/>
                </a:cubicBezTo>
                <a:cubicBezTo>
                  <a:pt x="3175258" y="2417610"/>
                  <a:pt x="3175258" y="2417610"/>
                  <a:pt x="3175258" y="2280405"/>
                </a:cubicBezTo>
                <a:cubicBezTo>
                  <a:pt x="3175258" y="2280405"/>
                  <a:pt x="3175258" y="2280405"/>
                  <a:pt x="3207457" y="2280405"/>
                </a:cubicBezTo>
                <a:cubicBezTo>
                  <a:pt x="3211568" y="2280405"/>
                  <a:pt x="3214993" y="2276975"/>
                  <a:pt x="3214993" y="2272859"/>
                </a:cubicBezTo>
                <a:cubicBezTo>
                  <a:pt x="3214993" y="2268057"/>
                  <a:pt x="3211568" y="2264627"/>
                  <a:pt x="3207457" y="2264627"/>
                </a:cubicBezTo>
                <a:cubicBezTo>
                  <a:pt x="3207457" y="2264627"/>
                  <a:pt x="3207457" y="2264627"/>
                  <a:pt x="3126617" y="2264627"/>
                </a:cubicBezTo>
                <a:close/>
                <a:moveTo>
                  <a:pt x="2827975" y="2264627"/>
                </a:moveTo>
                <a:cubicBezTo>
                  <a:pt x="2823180" y="2264627"/>
                  <a:pt x="2819754" y="2268057"/>
                  <a:pt x="2819754" y="2272859"/>
                </a:cubicBezTo>
                <a:cubicBezTo>
                  <a:pt x="2819754" y="2272859"/>
                  <a:pt x="2819754" y="2272859"/>
                  <a:pt x="2819754" y="2417610"/>
                </a:cubicBezTo>
                <a:cubicBezTo>
                  <a:pt x="2819754" y="2421726"/>
                  <a:pt x="2823180" y="2425156"/>
                  <a:pt x="2827975" y="2425156"/>
                </a:cubicBezTo>
                <a:cubicBezTo>
                  <a:pt x="2832086" y="2425156"/>
                  <a:pt x="2835511" y="2421726"/>
                  <a:pt x="2835511" y="2417610"/>
                </a:cubicBezTo>
                <a:cubicBezTo>
                  <a:pt x="2835511" y="2417610"/>
                  <a:pt x="2835511" y="2417610"/>
                  <a:pt x="2835511" y="2303730"/>
                </a:cubicBezTo>
                <a:cubicBezTo>
                  <a:pt x="2835511" y="2303730"/>
                  <a:pt x="2835511" y="2303730"/>
                  <a:pt x="2900594" y="2420354"/>
                </a:cubicBezTo>
                <a:cubicBezTo>
                  <a:pt x="2901965" y="2423784"/>
                  <a:pt x="2904705" y="2425156"/>
                  <a:pt x="2908130" y="2425156"/>
                </a:cubicBezTo>
                <a:cubicBezTo>
                  <a:pt x="2915666" y="2425156"/>
                  <a:pt x="2915666" y="2418982"/>
                  <a:pt x="2915666" y="2414180"/>
                </a:cubicBezTo>
                <a:lnTo>
                  <a:pt x="2915666" y="2272859"/>
                </a:lnTo>
                <a:cubicBezTo>
                  <a:pt x="2915666" y="2268057"/>
                  <a:pt x="2912241" y="2264627"/>
                  <a:pt x="2908130" y="2264627"/>
                </a:cubicBezTo>
                <a:cubicBezTo>
                  <a:pt x="2903335" y="2264627"/>
                  <a:pt x="2899909" y="2268057"/>
                  <a:pt x="2899909" y="2272859"/>
                </a:cubicBezTo>
                <a:cubicBezTo>
                  <a:pt x="2899909" y="2272859"/>
                  <a:pt x="2899909" y="2272859"/>
                  <a:pt x="2899909" y="2386739"/>
                </a:cubicBezTo>
                <a:cubicBezTo>
                  <a:pt x="2899909" y="2386739"/>
                  <a:pt x="2899909" y="2386739"/>
                  <a:pt x="2835511" y="2270115"/>
                </a:cubicBezTo>
                <a:cubicBezTo>
                  <a:pt x="2834141" y="2266685"/>
                  <a:pt x="2831401" y="2264627"/>
                  <a:pt x="2827975" y="2264627"/>
                </a:cubicBezTo>
                <a:close/>
                <a:moveTo>
                  <a:pt x="2689758" y="2264627"/>
                </a:moveTo>
                <a:cubicBezTo>
                  <a:pt x="2687703" y="2264627"/>
                  <a:pt x="2685647" y="2264627"/>
                  <a:pt x="2684277" y="2265999"/>
                </a:cubicBezTo>
                <a:cubicBezTo>
                  <a:pt x="2682222" y="2268057"/>
                  <a:pt x="2681536" y="2270115"/>
                  <a:pt x="2681536" y="2272859"/>
                </a:cubicBezTo>
                <a:cubicBezTo>
                  <a:pt x="2681536" y="2272859"/>
                  <a:pt x="2681536" y="2272859"/>
                  <a:pt x="2681536" y="2417610"/>
                </a:cubicBezTo>
                <a:cubicBezTo>
                  <a:pt x="2681536" y="2419668"/>
                  <a:pt x="2682222" y="2421726"/>
                  <a:pt x="2684277" y="2423098"/>
                </a:cubicBezTo>
                <a:cubicBezTo>
                  <a:pt x="2685647" y="2425156"/>
                  <a:pt x="2687703" y="2425156"/>
                  <a:pt x="2689758" y="2425156"/>
                </a:cubicBezTo>
                <a:cubicBezTo>
                  <a:pt x="2689758" y="2425156"/>
                  <a:pt x="2689758" y="2425156"/>
                  <a:pt x="2754844" y="2425156"/>
                </a:cubicBezTo>
                <a:cubicBezTo>
                  <a:pt x="2758955" y="2425156"/>
                  <a:pt x="2762381" y="2421726"/>
                  <a:pt x="2762381" y="2417610"/>
                </a:cubicBezTo>
                <a:cubicBezTo>
                  <a:pt x="2762381" y="2412808"/>
                  <a:pt x="2758270" y="2409378"/>
                  <a:pt x="2754159" y="2409378"/>
                </a:cubicBezTo>
                <a:cubicBezTo>
                  <a:pt x="2754159" y="2409378"/>
                  <a:pt x="2754159" y="2409378"/>
                  <a:pt x="2697979" y="2409378"/>
                </a:cubicBezTo>
                <a:cubicBezTo>
                  <a:pt x="2697979" y="2409378"/>
                  <a:pt x="2697979" y="2409378"/>
                  <a:pt x="2697979" y="2344891"/>
                </a:cubicBezTo>
                <a:cubicBezTo>
                  <a:pt x="2697979" y="2344891"/>
                  <a:pt x="2697979" y="2344891"/>
                  <a:pt x="2745938" y="2344891"/>
                </a:cubicBezTo>
                <a:cubicBezTo>
                  <a:pt x="2750734" y="2344891"/>
                  <a:pt x="2754159" y="2341461"/>
                  <a:pt x="2754159" y="2336659"/>
                </a:cubicBezTo>
                <a:cubicBezTo>
                  <a:pt x="2754159" y="2332543"/>
                  <a:pt x="2750734" y="2328427"/>
                  <a:pt x="2745938" y="2328427"/>
                </a:cubicBezTo>
                <a:cubicBezTo>
                  <a:pt x="2745938" y="2328427"/>
                  <a:pt x="2745938" y="2328427"/>
                  <a:pt x="2697979" y="2328427"/>
                </a:cubicBezTo>
                <a:cubicBezTo>
                  <a:pt x="2697979" y="2328427"/>
                  <a:pt x="2697979" y="2328427"/>
                  <a:pt x="2697979" y="2280405"/>
                </a:cubicBezTo>
                <a:cubicBezTo>
                  <a:pt x="2697979" y="2280405"/>
                  <a:pt x="2697979" y="2280405"/>
                  <a:pt x="2754159" y="2280405"/>
                </a:cubicBezTo>
                <a:cubicBezTo>
                  <a:pt x="2758270" y="2280405"/>
                  <a:pt x="2762381" y="2276975"/>
                  <a:pt x="2762381" y="2272859"/>
                </a:cubicBezTo>
                <a:cubicBezTo>
                  <a:pt x="2762381" y="2268057"/>
                  <a:pt x="2758270" y="2264627"/>
                  <a:pt x="2754159" y="2264627"/>
                </a:cubicBezTo>
                <a:cubicBezTo>
                  <a:pt x="2754159" y="2264627"/>
                  <a:pt x="2754159" y="2264627"/>
                  <a:pt x="2689758" y="2264627"/>
                </a:cubicBezTo>
                <a:close/>
                <a:moveTo>
                  <a:pt x="2558135" y="2264627"/>
                </a:moveTo>
                <a:cubicBezTo>
                  <a:pt x="2548544" y="2264627"/>
                  <a:pt x="2539637" y="2268057"/>
                  <a:pt x="2534156" y="2272173"/>
                </a:cubicBezTo>
                <a:cubicBezTo>
                  <a:pt x="2523880" y="2279033"/>
                  <a:pt x="2518399" y="2290696"/>
                  <a:pt x="2518399" y="2304416"/>
                </a:cubicBezTo>
                <a:cubicBezTo>
                  <a:pt x="2518399" y="2304416"/>
                  <a:pt x="2518399" y="2304416"/>
                  <a:pt x="2518399" y="2384681"/>
                </a:cubicBezTo>
                <a:cubicBezTo>
                  <a:pt x="2518399" y="2396343"/>
                  <a:pt x="2523195" y="2406633"/>
                  <a:pt x="2527990" y="2412122"/>
                </a:cubicBezTo>
                <a:cubicBezTo>
                  <a:pt x="2533471" y="2418982"/>
                  <a:pt x="2545118" y="2425156"/>
                  <a:pt x="2558135" y="2425156"/>
                </a:cubicBezTo>
                <a:cubicBezTo>
                  <a:pt x="2558135" y="2425156"/>
                  <a:pt x="2558135" y="2425156"/>
                  <a:pt x="2598556" y="2425156"/>
                </a:cubicBezTo>
                <a:cubicBezTo>
                  <a:pt x="2601296" y="2425156"/>
                  <a:pt x="2603352" y="2424470"/>
                  <a:pt x="2604722" y="2422412"/>
                </a:cubicBezTo>
                <a:cubicBezTo>
                  <a:pt x="2606092" y="2420354"/>
                  <a:pt x="2606777" y="2418982"/>
                  <a:pt x="2606777" y="2417610"/>
                </a:cubicBezTo>
                <a:cubicBezTo>
                  <a:pt x="2606777" y="2417610"/>
                  <a:pt x="2606777" y="2417610"/>
                  <a:pt x="2606777" y="2336659"/>
                </a:cubicBezTo>
                <a:cubicBezTo>
                  <a:pt x="2606777" y="2334601"/>
                  <a:pt x="2606092" y="2332543"/>
                  <a:pt x="2604722" y="2331171"/>
                </a:cubicBezTo>
                <a:cubicBezTo>
                  <a:pt x="2602667" y="2329799"/>
                  <a:pt x="2601296" y="2328427"/>
                  <a:pt x="2598556" y="2328427"/>
                </a:cubicBezTo>
                <a:cubicBezTo>
                  <a:pt x="2598556" y="2328427"/>
                  <a:pt x="2598556" y="2328427"/>
                  <a:pt x="2572522" y="2328427"/>
                </a:cubicBezTo>
                <a:cubicBezTo>
                  <a:pt x="2568411" y="2328427"/>
                  <a:pt x="2564986" y="2332543"/>
                  <a:pt x="2564986" y="2336659"/>
                </a:cubicBezTo>
                <a:cubicBezTo>
                  <a:pt x="2564986" y="2340775"/>
                  <a:pt x="2568411" y="2344891"/>
                  <a:pt x="2572522" y="2344891"/>
                </a:cubicBezTo>
                <a:cubicBezTo>
                  <a:pt x="2572522" y="2344891"/>
                  <a:pt x="2572522" y="2344891"/>
                  <a:pt x="2591020" y="2344891"/>
                </a:cubicBezTo>
                <a:cubicBezTo>
                  <a:pt x="2591020" y="2344891"/>
                  <a:pt x="2591020" y="2344891"/>
                  <a:pt x="2591020" y="2409378"/>
                </a:cubicBezTo>
                <a:cubicBezTo>
                  <a:pt x="2591020" y="2409378"/>
                  <a:pt x="2591020" y="2409378"/>
                  <a:pt x="2558135" y="2409378"/>
                </a:cubicBezTo>
                <a:cubicBezTo>
                  <a:pt x="2550599" y="2409378"/>
                  <a:pt x="2543748" y="2405948"/>
                  <a:pt x="2540322" y="2401831"/>
                </a:cubicBezTo>
                <a:cubicBezTo>
                  <a:pt x="2536212" y="2396343"/>
                  <a:pt x="2534156" y="2392227"/>
                  <a:pt x="2534156" y="2384681"/>
                </a:cubicBezTo>
                <a:cubicBezTo>
                  <a:pt x="2534156" y="2384681"/>
                  <a:pt x="2534156" y="2384681"/>
                  <a:pt x="2534156" y="2304416"/>
                </a:cubicBezTo>
                <a:cubicBezTo>
                  <a:pt x="2534156" y="2296184"/>
                  <a:pt x="2536897" y="2290696"/>
                  <a:pt x="2543063" y="2285893"/>
                </a:cubicBezTo>
                <a:cubicBezTo>
                  <a:pt x="2547858" y="2281777"/>
                  <a:pt x="2551969" y="2280405"/>
                  <a:pt x="2558135" y="2280405"/>
                </a:cubicBezTo>
                <a:cubicBezTo>
                  <a:pt x="2558135" y="2280405"/>
                  <a:pt x="2558135" y="2280405"/>
                  <a:pt x="2598556" y="2280405"/>
                </a:cubicBezTo>
                <a:cubicBezTo>
                  <a:pt x="2602667" y="2280405"/>
                  <a:pt x="2606777" y="2276975"/>
                  <a:pt x="2606777" y="2272859"/>
                </a:cubicBezTo>
                <a:cubicBezTo>
                  <a:pt x="2606777" y="2268057"/>
                  <a:pt x="2602667" y="2264627"/>
                  <a:pt x="2598556" y="2264627"/>
                </a:cubicBezTo>
                <a:cubicBezTo>
                  <a:pt x="2598556" y="2264627"/>
                  <a:pt x="2598556" y="2264627"/>
                  <a:pt x="2558135" y="2264627"/>
                </a:cubicBezTo>
                <a:close/>
                <a:moveTo>
                  <a:pt x="2369165" y="2264627"/>
                </a:moveTo>
                <a:cubicBezTo>
                  <a:pt x="2365059" y="2264627"/>
                  <a:pt x="2361637" y="2268057"/>
                  <a:pt x="2361637" y="2272859"/>
                </a:cubicBezTo>
                <a:cubicBezTo>
                  <a:pt x="2361637" y="2272859"/>
                  <a:pt x="2361637" y="2272859"/>
                  <a:pt x="2361637" y="2377134"/>
                </a:cubicBezTo>
                <a:cubicBezTo>
                  <a:pt x="2361637" y="2403203"/>
                  <a:pt x="2382852" y="2425156"/>
                  <a:pt x="2409540" y="2425156"/>
                </a:cubicBezTo>
                <a:cubicBezTo>
                  <a:pt x="2436229" y="2425156"/>
                  <a:pt x="2458128" y="2403203"/>
                  <a:pt x="2458128" y="2377134"/>
                </a:cubicBezTo>
                <a:cubicBezTo>
                  <a:pt x="2458128" y="2377134"/>
                  <a:pt x="2458128" y="2377134"/>
                  <a:pt x="2458128" y="2272859"/>
                </a:cubicBezTo>
                <a:cubicBezTo>
                  <a:pt x="2458128" y="2268057"/>
                  <a:pt x="2454022" y="2264627"/>
                  <a:pt x="2449916" y="2264627"/>
                </a:cubicBezTo>
                <a:cubicBezTo>
                  <a:pt x="2445126" y="2264627"/>
                  <a:pt x="2441704" y="2268057"/>
                  <a:pt x="2441704" y="2272859"/>
                </a:cubicBezTo>
                <a:cubicBezTo>
                  <a:pt x="2441704" y="2272859"/>
                  <a:pt x="2441704" y="2272859"/>
                  <a:pt x="2441704" y="2377134"/>
                </a:cubicBezTo>
                <a:cubicBezTo>
                  <a:pt x="2441704" y="2394285"/>
                  <a:pt x="2427333" y="2409378"/>
                  <a:pt x="2409540" y="2409378"/>
                </a:cubicBezTo>
                <a:cubicBezTo>
                  <a:pt x="2391748" y="2409378"/>
                  <a:pt x="2377377" y="2394285"/>
                  <a:pt x="2377377" y="2377134"/>
                </a:cubicBezTo>
                <a:cubicBezTo>
                  <a:pt x="2377377" y="2377134"/>
                  <a:pt x="2377377" y="2377134"/>
                  <a:pt x="2377377" y="2272859"/>
                </a:cubicBezTo>
                <a:cubicBezTo>
                  <a:pt x="2377377" y="2268057"/>
                  <a:pt x="2373955" y="2264627"/>
                  <a:pt x="2369165" y="2264627"/>
                </a:cubicBezTo>
                <a:close/>
                <a:moveTo>
                  <a:pt x="2253990" y="2264627"/>
                </a:moveTo>
                <a:cubicBezTo>
                  <a:pt x="2249881" y="2264627"/>
                  <a:pt x="2247142" y="2265999"/>
                  <a:pt x="2245773" y="2269429"/>
                </a:cubicBezTo>
                <a:cubicBezTo>
                  <a:pt x="2245773" y="2269429"/>
                  <a:pt x="2245773" y="2269429"/>
                  <a:pt x="2197840" y="2414180"/>
                </a:cubicBezTo>
                <a:cubicBezTo>
                  <a:pt x="2196471" y="2418982"/>
                  <a:pt x="2199210" y="2425156"/>
                  <a:pt x="2205373" y="2425156"/>
                </a:cubicBezTo>
                <a:cubicBezTo>
                  <a:pt x="2210166" y="2425156"/>
                  <a:pt x="2211535" y="2423098"/>
                  <a:pt x="2212905" y="2419668"/>
                </a:cubicBezTo>
                <a:cubicBezTo>
                  <a:pt x="2212905" y="2419668"/>
                  <a:pt x="2212905" y="2419668"/>
                  <a:pt x="2227284" y="2377134"/>
                </a:cubicBezTo>
                <a:cubicBezTo>
                  <a:pt x="2227284" y="2377134"/>
                  <a:pt x="2227284" y="2377134"/>
                  <a:pt x="2280010" y="2377134"/>
                </a:cubicBezTo>
                <a:cubicBezTo>
                  <a:pt x="2280010" y="2377134"/>
                  <a:pt x="2280010" y="2377134"/>
                  <a:pt x="2293705" y="2419668"/>
                </a:cubicBezTo>
                <a:cubicBezTo>
                  <a:pt x="2295074" y="2423098"/>
                  <a:pt x="2297813" y="2425156"/>
                  <a:pt x="2301922" y="2425156"/>
                </a:cubicBezTo>
                <a:cubicBezTo>
                  <a:pt x="2306715" y="2425156"/>
                  <a:pt x="2311508" y="2419668"/>
                  <a:pt x="2310138" y="2415552"/>
                </a:cubicBezTo>
                <a:cubicBezTo>
                  <a:pt x="2310138" y="2415552"/>
                  <a:pt x="2310138" y="2415552"/>
                  <a:pt x="2260837" y="2269429"/>
                </a:cubicBezTo>
                <a:cubicBezTo>
                  <a:pt x="2259468" y="2265999"/>
                  <a:pt x="2257413" y="2264627"/>
                  <a:pt x="2253990" y="2264627"/>
                </a:cubicBezTo>
                <a:close/>
                <a:moveTo>
                  <a:pt x="1922469" y="2264627"/>
                </a:moveTo>
                <a:cubicBezTo>
                  <a:pt x="1919726" y="2264627"/>
                  <a:pt x="1918355" y="2264627"/>
                  <a:pt x="1916298" y="2266685"/>
                </a:cubicBezTo>
                <a:cubicBezTo>
                  <a:pt x="1914927" y="2268743"/>
                  <a:pt x="1914241" y="2270801"/>
                  <a:pt x="1914241" y="2272859"/>
                </a:cubicBezTo>
                <a:cubicBezTo>
                  <a:pt x="1914241" y="2272859"/>
                  <a:pt x="1914241" y="2272859"/>
                  <a:pt x="1914241" y="2417610"/>
                </a:cubicBezTo>
                <a:cubicBezTo>
                  <a:pt x="1914241" y="2421726"/>
                  <a:pt x="1917669" y="2425156"/>
                  <a:pt x="1922469" y="2425156"/>
                </a:cubicBezTo>
                <a:cubicBezTo>
                  <a:pt x="1926583" y="2425156"/>
                  <a:pt x="1930012" y="2421726"/>
                  <a:pt x="1930012" y="2417610"/>
                </a:cubicBezTo>
                <a:cubicBezTo>
                  <a:pt x="1930012" y="2417610"/>
                  <a:pt x="1930012" y="2417610"/>
                  <a:pt x="1930012" y="2360670"/>
                </a:cubicBezTo>
                <a:cubicBezTo>
                  <a:pt x="1930012" y="2360670"/>
                  <a:pt x="1930012" y="2360670"/>
                  <a:pt x="1954012" y="2360670"/>
                </a:cubicBezTo>
                <a:cubicBezTo>
                  <a:pt x="1954012" y="2360670"/>
                  <a:pt x="1954012" y="2360670"/>
                  <a:pt x="1987611" y="2421726"/>
                </a:cubicBezTo>
                <a:cubicBezTo>
                  <a:pt x="1988982" y="2423784"/>
                  <a:pt x="1991725" y="2425156"/>
                  <a:pt x="1994468" y="2425156"/>
                </a:cubicBezTo>
                <a:cubicBezTo>
                  <a:pt x="1999953" y="2425156"/>
                  <a:pt x="2004068" y="2417610"/>
                  <a:pt x="2001325" y="2412808"/>
                </a:cubicBezTo>
                <a:cubicBezTo>
                  <a:pt x="2001325" y="2412808"/>
                  <a:pt x="2001325" y="2412808"/>
                  <a:pt x="1971154" y="2358612"/>
                </a:cubicBezTo>
                <a:cubicBezTo>
                  <a:pt x="1991725" y="2350380"/>
                  <a:pt x="2002696" y="2334601"/>
                  <a:pt x="2002696" y="2312648"/>
                </a:cubicBezTo>
                <a:cubicBezTo>
                  <a:pt x="2002011" y="2285893"/>
                  <a:pt x="1980754" y="2264627"/>
                  <a:pt x="1954012" y="2264627"/>
                </a:cubicBezTo>
                <a:cubicBezTo>
                  <a:pt x="1954012" y="2264627"/>
                  <a:pt x="1954012" y="2264627"/>
                  <a:pt x="1922469" y="2264627"/>
                </a:cubicBezTo>
                <a:close/>
                <a:moveTo>
                  <a:pt x="1771795" y="2264627"/>
                </a:moveTo>
                <a:cubicBezTo>
                  <a:pt x="1769051" y="2264627"/>
                  <a:pt x="1767679" y="2264627"/>
                  <a:pt x="1765621" y="2265999"/>
                </a:cubicBezTo>
                <a:cubicBezTo>
                  <a:pt x="1763563" y="2268057"/>
                  <a:pt x="1763563" y="2270115"/>
                  <a:pt x="1763563" y="2272859"/>
                </a:cubicBezTo>
                <a:cubicBezTo>
                  <a:pt x="1763563" y="2272859"/>
                  <a:pt x="1763563" y="2272859"/>
                  <a:pt x="1763563" y="2417610"/>
                </a:cubicBezTo>
                <a:cubicBezTo>
                  <a:pt x="1763563" y="2419668"/>
                  <a:pt x="1764249" y="2421726"/>
                  <a:pt x="1765621" y="2423098"/>
                </a:cubicBezTo>
                <a:cubicBezTo>
                  <a:pt x="1767679" y="2425156"/>
                  <a:pt x="1769051" y="2425156"/>
                  <a:pt x="1771795" y="2425156"/>
                </a:cubicBezTo>
                <a:cubicBezTo>
                  <a:pt x="1771795" y="2425156"/>
                  <a:pt x="1771795" y="2425156"/>
                  <a:pt x="1836968" y="2425156"/>
                </a:cubicBezTo>
                <a:cubicBezTo>
                  <a:pt x="1841084" y="2425156"/>
                  <a:pt x="1843828" y="2421726"/>
                  <a:pt x="1843828" y="2417610"/>
                </a:cubicBezTo>
                <a:cubicBezTo>
                  <a:pt x="1843828" y="2412808"/>
                  <a:pt x="1840398" y="2409378"/>
                  <a:pt x="1835596" y="2409378"/>
                </a:cubicBezTo>
                <a:cubicBezTo>
                  <a:pt x="1835596" y="2409378"/>
                  <a:pt x="1835596" y="2409378"/>
                  <a:pt x="1780028" y="2409378"/>
                </a:cubicBezTo>
                <a:cubicBezTo>
                  <a:pt x="1780028" y="2409378"/>
                  <a:pt x="1780028" y="2409378"/>
                  <a:pt x="1780028" y="2344891"/>
                </a:cubicBezTo>
                <a:cubicBezTo>
                  <a:pt x="1780028" y="2344891"/>
                  <a:pt x="1780028" y="2344891"/>
                  <a:pt x="1828049" y="2344891"/>
                </a:cubicBezTo>
                <a:cubicBezTo>
                  <a:pt x="1832852" y="2344891"/>
                  <a:pt x="1835596" y="2341461"/>
                  <a:pt x="1835596" y="2336659"/>
                </a:cubicBezTo>
                <a:cubicBezTo>
                  <a:pt x="1835596" y="2332543"/>
                  <a:pt x="1832166" y="2328427"/>
                  <a:pt x="1828049" y="2328427"/>
                </a:cubicBezTo>
                <a:cubicBezTo>
                  <a:pt x="1828049" y="2328427"/>
                  <a:pt x="1828049" y="2328427"/>
                  <a:pt x="1780028" y="2328427"/>
                </a:cubicBezTo>
                <a:cubicBezTo>
                  <a:pt x="1780028" y="2328427"/>
                  <a:pt x="1780028" y="2328427"/>
                  <a:pt x="1780028" y="2280405"/>
                </a:cubicBezTo>
                <a:cubicBezTo>
                  <a:pt x="1780028" y="2280405"/>
                  <a:pt x="1780028" y="2280405"/>
                  <a:pt x="1835596" y="2280405"/>
                </a:cubicBezTo>
                <a:cubicBezTo>
                  <a:pt x="1840398" y="2280405"/>
                  <a:pt x="1843828" y="2276975"/>
                  <a:pt x="1843828" y="2272859"/>
                </a:cubicBezTo>
                <a:cubicBezTo>
                  <a:pt x="1843828" y="2268057"/>
                  <a:pt x="1840398" y="2264627"/>
                  <a:pt x="1835596" y="2264627"/>
                </a:cubicBezTo>
                <a:cubicBezTo>
                  <a:pt x="1835596" y="2264627"/>
                  <a:pt x="1835596" y="2264627"/>
                  <a:pt x="1771795" y="2264627"/>
                </a:cubicBezTo>
                <a:close/>
                <a:moveTo>
                  <a:pt x="1612897" y="2264627"/>
                </a:moveTo>
                <a:cubicBezTo>
                  <a:pt x="1608781" y="2264627"/>
                  <a:pt x="1605351" y="2268057"/>
                  <a:pt x="1605351" y="2272859"/>
                </a:cubicBezTo>
                <a:cubicBezTo>
                  <a:pt x="1605351" y="2272859"/>
                  <a:pt x="1605351" y="2272859"/>
                  <a:pt x="1605351" y="2417610"/>
                </a:cubicBezTo>
                <a:cubicBezTo>
                  <a:pt x="1605351" y="2421726"/>
                  <a:pt x="1608781" y="2425156"/>
                  <a:pt x="1612897" y="2425156"/>
                </a:cubicBezTo>
                <a:cubicBezTo>
                  <a:pt x="1617698" y="2425156"/>
                  <a:pt x="1621128" y="2421726"/>
                  <a:pt x="1621128" y="2417610"/>
                </a:cubicBezTo>
                <a:cubicBezTo>
                  <a:pt x="1621128" y="2417610"/>
                  <a:pt x="1621128" y="2417610"/>
                  <a:pt x="1621128" y="2344891"/>
                </a:cubicBezTo>
                <a:cubicBezTo>
                  <a:pt x="1621128" y="2344891"/>
                  <a:pt x="1621128" y="2344891"/>
                  <a:pt x="1677374" y="2344891"/>
                </a:cubicBezTo>
                <a:cubicBezTo>
                  <a:pt x="1677374" y="2344891"/>
                  <a:pt x="1677374" y="2344891"/>
                  <a:pt x="1677374" y="2417610"/>
                </a:cubicBezTo>
                <a:cubicBezTo>
                  <a:pt x="1677374" y="2421726"/>
                  <a:pt x="1680804" y="2425156"/>
                  <a:pt x="1685605" y="2425156"/>
                </a:cubicBezTo>
                <a:cubicBezTo>
                  <a:pt x="1689721" y="2425156"/>
                  <a:pt x="1693150" y="2421726"/>
                  <a:pt x="1693150" y="2417610"/>
                </a:cubicBezTo>
                <a:cubicBezTo>
                  <a:pt x="1693150" y="2417610"/>
                  <a:pt x="1693150" y="2417610"/>
                  <a:pt x="1693150" y="2272859"/>
                </a:cubicBezTo>
                <a:cubicBezTo>
                  <a:pt x="1693150" y="2268057"/>
                  <a:pt x="1689721" y="2264627"/>
                  <a:pt x="1685605" y="2264627"/>
                </a:cubicBezTo>
                <a:cubicBezTo>
                  <a:pt x="1680804" y="2264627"/>
                  <a:pt x="1677374" y="2268057"/>
                  <a:pt x="1677374" y="2272859"/>
                </a:cubicBezTo>
                <a:cubicBezTo>
                  <a:pt x="1677374" y="2272859"/>
                  <a:pt x="1677374" y="2272859"/>
                  <a:pt x="1677374" y="2328427"/>
                </a:cubicBezTo>
                <a:cubicBezTo>
                  <a:pt x="1677374" y="2328427"/>
                  <a:pt x="1677374" y="2328427"/>
                  <a:pt x="1621128" y="2328427"/>
                </a:cubicBezTo>
                <a:cubicBezTo>
                  <a:pt x="1621128" y="2328427"/>
                  <a:pt x="1621128" y="2328427"/>
                  <a:pt x="1621128" y="2272859"/>
                </a:cubicBezTo>
                <a:cubicBezTo>
                  <a:pt x="1621128" y="2268057"/>
                  <a:pt x="1617698" y="2264627"/>
                  <a:pt x="1612897" y="2264627"/>
                </a:cubicBezTo>
                <a:close/>
                <a:moveTo>
                  <a:pt x="1462306" y="2264627"/>
                </a:moveTo>
                <a:cubicBezTo>
                  <a:pt x="1457516" y="2264627"/>
                  <a:pt x="1454094" y="2268057"/>
                  <a:pt x="1454094" y="2272859"/>
                </a:cubicBezTo>
                <a:cubicBezTo>
                  <a:pt x="1454094" y="2276975"/>
                  <a:pt x="1457516" y="2280405"/>
                  <a:pt x="1462306" y="2280405"/>
                </a:cubicBezTo>
                <a:cubicBezTo>
                  <a:pt x="1462306" y="2280405"/>
                  <a:pt x="1462306" y="2280405"/>
                  <a:pt x="1494470" y="2280405"/>
                </a:cubicBezTo>
                <a:cubicBezTo>
                  <a:pt x="1494470" y="2280405"/>
                  <a:pt x="1494470" y="2280405"/>
                  <a:pt x="1494470" y="2417610"/>
                </a:cubicBezTo>
                <a:cubicBezTo>
                  <a:pt x="1494470" y="2421726"/>
                  <a:pt x="1497892" y="2425156"/>
                  <a:pt x="1501998" y="2425156"/>
                </a:cubicBezTo>
                <a:cubicBezTo>
                  <a:pt x="1506789" y="2425156"/>
                  <a:pt x="1510210" y="2421726"/>
                  <a:pt x="1510210" y="2417610"/>
                </a:cubicBezTo>
                <a:cubicBezTo>
                  <a:pt x="1510210" y="2417610"/>
                  <a:pt x="1510210" y="2417610"/>
                  <a:pt x="1510210" y="2280405"/>
                </a:cubicBezTo>
                <a:cubicBezTo>
                  <a:pt x="1510210" y="2280405"/>
                  <a:pt x="1510210" y="2280405"/>
                  <a:pt x="1542374" y="2280405"/>
                </a:cubicBezTo>
                <a:cubicBezTo>
                  <a:pt x="1546480" y="2280405"/>
                  <a:pt x="1550586" y="2276975"/>
                  <a:pt x="1550586" y="2272859"/>
                </a:cubicBezTo>
                <a:cubicBezTo>
                  <a:pt x="1550586" y="2268057"/>
                  <a:pt x="1546480" y="2264627"/>
                  <a:pt x="1542374" y="2264627"/>
                </a:cubicBezTo>
                <a:cubicBezTo>
                  <a:pt x="1542374" y="2264627"/>
                  <a:pt x="1542374" y="2264627"/>
                  <a:pt x="1462306" y="2264627"/>
                </a:cubicBezTo>
                <a:close/>
                <a:moveTo>
                  <a:pt x="1360171" y="2264627"/>
                </a:moveTo>
                <a:cubicBezTo>
                  <a:pt x="1356062" y="2264627"/>
                  <a:pt x="1353324" y="2265999"/>
                  <a:pt x="1351954" y="2269429"/>
                </a:cubicBezTo>
                <a:cubicBezTo>
                  <a:pt x="1351954" y="2269429"/>
                  <a:pt x="1351954" y="2269429"/>
                  <a:pt x="1303337" y="2414180"/>
                </a:cubicBezTo>
                <a:cubicBezTo>
                  <a:pt x="1301968" y="2418982"/>
                  <a:pt x="1305392" y="2425156"/>
                  <a:pt x="1311554" y="2425156"/>
                </a:cubicBezTo>
                <a:cubicBezTo>
                  <a:pt x="1316347" y="2425156"/>
                  <a:pt x="1317717" y="2423098"/>
                  <a:pt x="1319086" y="2419668"/>
                </a:cubicBezTo>
                <a:cubicBezTo>
                  <a:pt x="1319086" y="2419668"/>
                  <a:pt x="1319086" y="2419668"/>
                  <a:pt x="1333466" y="2377134"/>
                </a:cubicBezTo>
                <a:cubicBezTo>
                  <a:pt x="1333466" y="2377134"/>
                  <a:pt x="1333466" y="2377134"/>
                  <a:pt x="1386191" y="2377134"/>
                </a:cubicBezTo>
                <a:cubicBezTo>
                  <a:pt x="1386191" y="2377134"/>
                  <a:pt x="1386191" y="2377134"/>
                  <a:pt x="1399886" y="2419668"/>
                </a:cubicBezTo>
                <a:cubicBezTo>
                  <a:pt x="1400571" y="2423098"/>
                  <a:pt x="1403994" y="2425156"/>
                  <a:pt x="1407418" y="2425156"/>
                </a:cubicBezTo>
                <a:cubicBezTo>
                  <a:pt x="1412211" y="2425156"/>
                  <a:pt x="1417005" y="2419668"/>
                  <a:pt x="1415635" y="2415552"/>
                </a:cubicBezTo>
                <a:cubicBezTo>
                  <a:pt x="1415635" y="2415552"/>
                  <a:pt x="1415635" y="2415552"/>
                  <a:pt x="1367018" y="2269429"/>
                </a:cubicBezTo>
                <a:cubicBezTo>
                  <a:pt x="1365649" y="2265999"/>
                  <a:pt x="1363595" y="2264627"/>
                  <a:pt x="1360171" y="2264627"/>
                </a:cubicBezTo>
                <a:close/>
                <a:moveTo>
                  <a:pt x="1175751" y="2264627"/>
                </a:moveTo>
                <a:cubicBezTo>
                  <a:pt x="1170948" y="2264627"/>
                  <a:pt x="1167517" y="2268057"/>
                  <a:pt x="1167517" y="2272859"/>
                </a:cubicBezTo>
                <a:cubicBezTo>
                  <a:pt x="1167517" y="2272859"/>
                  <a:pt x="1167517" y="2272859"/>
                  <a:pt x="1167517" y="2417610"/>
                </a:cubicBezTo>
                <a:cubicBezTo>
                  <a:pt x="1167517" y="2421726"/>
                  <a:pt x="1170948" y="2425156"/>
                  <a:pt x="1175751" y="2425156"/>
                </a:cubicBezTo>
                <a:cubicBezTo>
                  <a:pt x="1179868" y="2425156"/>
                  <a:pt x="1183299" y="2421726"/>
                  <a:pt x="1183299" y="2417610"/>
                </a:cubicBezTo>
                <a:cubicBezTo>
                  <a:pt x="1183299" y="2417610"/>
                  <a:pt x="1183299" y="2417610"/>
                  <a:pt x="1183299" y="2355868"/>
                </a:cubicBezTo>
                <a:cubicBezTo>
                  <a:pt x="1183299" y="2355868"/>
                  <a:pt x="1183299" y="2355868"/>
                  <a:pt x="1201140" y="2339403"/>
                </a:cubicBezTo>
                <a:cubicBezTo>
                  <a:pt x="1201140" y="2339403"/>
                  <a:pt x="1201140" y="2339403"/>
                  <a:pt x="1248486" y="2421040"/>
                </a:cubicBezTo>
                <a:cubicBezTo>
                  <a:pt x="1249859" y="2423784"/>
                  <a:pt x="1252603" y="2425156"/>
                  <a:pt x="1256034" y="2425156"/>
                </a:cubicBezTo>
                <a:cubicBezTo>
                  <a:pt x="1264268" y="2425156"/>
                  <a:pt x="1265641" y="2417610"/>
                  <a:pt x="1262896" y="2412808"/>
                </a:cubicBezTo>
                <a:cubicBezTo>
                  <a:pt x="1262896" y="2412808"/>
                  <a:pt x="1262896" y="2412808"/>
                  <a:pt x="1212119" y="2327741"/>
                </a:cubicBezTo>
                <a:cubicBezTo>
                  <a:pt x="1212119" y="2327741"/>
                  <a:pt x="1212119" y="2327741"/>
                  <a:pt x="1262210" y="2278347"/>
                </a:cubicBezTo>
                <a:cubicBezTo>
                  <a:pt x="1266327" y="2274231"/>
                  <a:pt x="1264268" y="2264627"/>
                  <a:pt x="1256034" y="2264627"/>
                </a:cubicBezTo>
                <a:cubicBezTo>
                  <a:pt x="1253976" y="2264627"/>
                  <a:pt x="1251917" y="2264627"/>
                  <a:pt x="1250545" y="2266685"/>
                </a:cubicBezTo>
                <a:cubicBezTo>
                  <a:pt x="1250545" y="2266685"/>
                  <a:pt x="1250545" y="2266685"/>
                  <a:pt x="1183299" y="2332543"/>
                </a:cubicBezTo>
                <a:cubicBezTo>
                  <a:pt x="1183299" y="2332543"/>
                  <a:pt x="1183299" y="2332543"/>
                  <a:pt x="1183299" y="2272859"/>
                </a:cubicBezTo>
                <a:cubicBezTo>
                  <a:pt x="1183299" y="2268057"/>
                  <a:pt x="1179868" y="2264627"/>
                  <a:pt x="1175751" y="2264627"/>
                </a:cubicBezTo>
                <a:close/>
                <a:moveTo>
                  <a:pt x="3029346" y="2264444"/>
                </a:moveTo>
                <a:cubicBezTo>
                  <a:pt x="3001289" y="2263757"/>
                  <a:pt x="2981443" y="2280240"/>
                  <a:pt x="2981443" y="2304279"/>
                </a:cubicBezTo>
                <a:cubicBezTo>
                  <a:pt x="2981443" y="2314581"/>
                  <a:pt x="2983496" y="2324883"/>
                  <a:pt x="2997183" y="2335185"/>
                </a:cubicBezTo>
                <a:cubicBezTo>
                  <a:pt x="2997183" y="2335185"/>
                  <a:pt x="2997183" y="2335185"/>
                  <a:pt x="3051930" y="2367465"/>
                </a:cubicBezTo>
                <a:cubicBezTo>
                  <a:pt x="3058089" y="2372272"/>
                  <a:pt x="3061510" y="2377080"/>
                  <a:pt x="3061510" y="2384635"/>
                </a:cubicBezTo>
                <a:cubicBezTo>
                  <a:pt x="3061510" y="2400431"/>
                  <a:pt x="3045086" y="2409360"/>
                  <a:pt x="3029346" y="2409360"/>
                </a:cubicBezTo>
                <a:cubicBezTo>
                  <a:pt x="3014291" y="2409360"/>
                  <a:pt x="2996498" y="2403178"/>
                  <a:pt x="2992392" y="2401805"/>
                </a:cubicBezTo>
                <a:cubicBezTo>
                  <a:pt x="2986233" y="2399744"/>
                  <a:pt x="2981443" y="2403865"/>
                  <a:pt x="2981443" y="2409360"/>
                </a:cubicBezTo>
                <a:cubicBezTo>
                  <a:pt x="2981443" y="2412794"/>
                  <a:pt x="2982127" y="2414854"/>
                  <a:pt x="2985549" y="2416228"/>
                </a:cubicBezTo>
                <a:cubicBezTo>
                  <a:pt x="3001973" y="2421722"/>
                  <a:pt x="3012238" y="2425156"/>
                  <a:pt x="3029346" y="2425156"/>
                </a:cubicBezTo>
                <a:cubicBezTo>
                  <a:pt x="3053298" y="2425156"/>
                  <a:pt x="3077250" y="2411420"/>
                  <a:pt x="3077250" y="2384635"/>
                </a:cubicBezTo>
                <a:cubicBezTo>
                  <a:pt x="3077935" y="2370899"/>
                  <a:pt x="3071091" y="2361283"/>
                  <a:pt x="3060142" y="2353729"/>
                </a:cubicBezTo>
                <a:cubicBezTo>
                  <a:pt x="3060142" y="2353729"/>
                  <a:pt x="3060142" y="2353729"/>
                  <a:pt x="3006079" y="2321449"/>
                </a:cubicBezTo>
                <a:cubicBezTo>
                  <a:pt x="3000604" y="2317328"/>
                  <a:pt x="2997183" y="2311833"/>
                  <a:pt x="2997183" y="2304279"/>
                </a:cubicBezTo>
                <a:cubicBezTo>
                  <a:pt x="2997183" y="2289169"/>
                  <a:pt x="3012922" y="2279554"/>
                  <a:pt x="3029346" y="2280240"/>
                </a:cubicBezTo>
                <a:cubicBezTo>
                  <a:pt x="3049877" y="2280927"/>
                  <a:pt x="3051930" y="2283675"/>
                  <a:pt x="3062195" y="2287795"/>
                </a:cubicBezTo>
                <a:cubicBezTo>
                  <a:pt x="3065616" y="2289169"/>
                  <a:pt x="3073144" y="2287795"/>
                  <a:pt x="3073144" y="2280240"/>
                </a:cubicBezTo>
                <a:cubicBezTo>
                  <a:pt x="3073144" y="2277493"/>
                  <a:pt x="3071775" y="2274746"/>
                  <a:pt x="3069038" y="2273372"/>
                </a:cubicBezTo>
                <a:cubicBezTo>
                  <a:pt x="3057404" y="2265818"/>
                  <a:pt x="3045086" y="2264444"/>
                  <a:pt x="3029346" y="2264444"/>
                </a:cubicBezTo>
                <a:close/>
                <a:moveTo>
                  <a:pt x="2433498" y="1962692"/>
                </a:moveTo>
                <a:lnTo>
                  <a:pt x="2475224" y="1962692"/>
                </a:lnTo>
                <a:lnTo>
                  <a:pt x="2454651" y="2025861"/>
                </a:lnTo>
                <a:close/>
                <a:moveTo>
                  <a:pt x="2427992" y="1866780"/>
                </a:moveTo>
                <a:lnTo>
                  <a:pt x="2480150" y="1866780"/>
                </a:lnTo>
                <a:lnTo>
                  <a:pt x="2493189" y="1906478"/>
                </a:lnTo>
                <a:lnTo>
                  <a:pt x="2480150" y="1946175"/>
                </a:lnTo>
                <a:lnTo>
                  <a:pt x="2427992" y="1946175"/>
                </a:lnTo>
                <a:lnTo>
                  <a:pt x="2414953" y="1906478"/>
                </a:lnTo>
                <a:close/>
                <a:moveTo>
                  <a:pt x="2330071" y="1828821"/>
                </a:moveTo>
                <a:cubicBezTo>
                  <a:pt x="2375255" y="1907111"/>
                  <a:pt x="2375255" y="1907111"/>
                  <a:pt x="2375255" y="1907111"/>
                </a:cubicBezTo>
                <a:cubicBezTo>
                  <a:pt x="2330071" y="1984714"/>
                  <a:pt x="2330071" y="1984714"/>
                  <a:pt x="2330071" y="1984714"/>
                </a:cubicBezTo>
                <a:lnTo>
                  <a:pt x="2312956" y="1968232"/>
                </a:lnTo>
                <a:cubicBezTo>
                  <a:pt x="2312956" y="1907111"/>
                  <a:pt x="2312956" y="1907111"/>
                  <a:pt x="2312956" y="1907111"/>
                </a:cubicBezTo>
                <a:cubicBezTo>
                  <a:pt x="2312956" y="1907111"/>
                  <a:pt x="2312956" y="1906424"/>
                  <a:pt x="2312956" y="1906424"/>
                </a:cubicBezTo>
                <a:cubicBezTo>
                  <a:pt x="2312956" y="1845990"/>
                  <a:pt x="2312956" y="1845990"/>
                  <a:pt x="2312956" y="1845990"/>
                </a:cubicBezTo>
                <a:cubicBezTo>
                  <a:pt x="2330071" y="1828821"/>
                  <a:pt x="2330071" y="1828821"/>
                  <a:pt x="2330071" y="1828821"/>
                </a:cubicBezTo>
                <a:close/>
                <a:moveTo>
                  <a:pt x="2454651" y="1787674"/>
                </a:moveTo>
                <a:lnTo>
                  <a:pt x="2475224" y="1850843"/>
                </a:lnTo>
                <a:lnTo>
                  <a:pt x="2433498" y="1850843"/>
                </a:lnTo>
                <a:close/>
                <a:moveTo>
                  <a:pt x="2454757" y="1755510"/>
                </a:moveTo>
                <a:cubicBezTo>
                  <a:pt x="2450643" y="1755510"/>
                  <a:pt x="2447901" y="1756882"/>
                  <a:pt x="2446530" y="1760312"/>
                </a:cubicBezTo>
                <a:cubicBezTo>
                  <a:pt x="2398542" y="1903680"/>
                  <a:pt x="2398542" y="1903680"/>
                  <a:pt x="2398542" y="1903680"/>
                </a:cubicBezTo>
                <a:cubicBezTo>
                  <a:pt x="2398542" y="1905052"/>
                  <a:pt x="2398542" y="1905738"/>
                  <a:pt x="2398542" y="1906424"/>
                </a:cubicBezTo>
                <a:cubicBezTo>
                  <a:pt x="2397857" y="1907110"/>
                  <a:pt x="2398542" y="1908482"/>
                  <a:pt x="2398542" y="1909168"/>
                </a:cubicBezTo>
                <a:cubicBezTo>
                  <a:pt x="2446530" y="2052537"/>
                  <a:pt x="2446530" y="2052537"/>
                  <a:pt x="2446530" y="2052537"/>
                </a:cubicBezTo>
                <a:cubicBezTo>
                  <a:pt x="2447901" y="2055967"/>
                  <a:pt x="2450643" y="2058024"/>
                  <a:pt x="2454757" y="2058024"/>
                </a:cubicBezTo>
                <a:cubicBezTo>
                  <a:pt x="2458184" y="2058024"/>
                  <a:pt x="2460241" y="2056653"/>
                  <a:pt x="2461612" y="2053223"/>
                </a:cubicBezTo>
                <a:cubicBezTo>
                  <a:pt x="2509600" y="1908482"/>
                  <a:pt x="2509600" y="1908482"/>
                  <a:pt x="2509600" y="1908482"/>
                </a:cubicBezTo>
                <a:cubicBezTo>
                  <a:pt x="2510285" y="1907110"/>
                  <a:pt x="2510285" y="1906424"/>
                  <a:pt x="2510285" y="1905052"/>
                </a:cubicBezTo>
                <a:cubicBezTo>
                  <a:pt x="2461612" y="1760312"/>
                  <a:pt x="2461612" y="1760312"/>
                  <a:pt x="2461612" y="1760312"/>
                </a:cubicBezTo>
                <a:cubicBezTo>
                  <a:pt x="2460241" y="1756882"/>
                  <a:pt x="2458184" y="1755510"/>
                  <a:pt x="2454757" y="1755510"/>
                </a:cubicBezTo>
                <a:close/>
                <a:moveTo>
                  <a:pt x="2304842" y="1754931"/>
                </a:moveTo>
                <a:cubicBezTo>
                  <a:pt x="2300733" y="1754931"/>
                  <a:pt x="2297309" y="1759044"/>
                  <a:pt x="2297309" y="1763157"/>
                </a:cubicBezTo>
                <a:cubicBezTo>
                  <a:pt x="2297309" y="1906425"/>
                  <a:pt x="2297309" y="1906425"/>
                  <a:pt x="2297309" y="1906425"/>
                </a:cubicBezTo>
                <a:cubicBezTo>
                  <a:pt x="2297309" y="1906425"/>
                  <a:pt x="2297309" y="1906425"/>
                  <a:pt x="2297309" y="1907110"/>
                </a:cubicBezTo>
                <a:cubicBezTo>
                  <a:pt x="2297309" y="2050378"/>
                  <a:pt x="2297309" y="2050378"/>
                  <a:pt x="2297309" y="2050378"/>
                </a:cubicBezTo>
                <a:cubicBezTo>
                  <a:pt x="2297309" y="2055177"/>
                  <a:pt x="2300733" y="2058604"/>
                  <a:pt x="2304842" y="2058604"/>
                </a:cubicBezTo>
                <a:cubicBezTo>
                  <a:pt x="2309637" y="2058604"/>
                  <a:pt x="2313061" y="2055177"/>
                  <a:pt x="2313061" y="2050378"/>
                </a:cubicBezTo>
                <a:cubicBezTo>
                  <a:pt x="2313061" y="1990740"/>
                  <a:pt x="2313061" y="1990740"/>
                  <a:pt x="2313061" y="1990740"/>
                </a:cubicBezTo>
                <a:cubicBezTo>
                  <a:pt x="2379496" y="2056548"/>
                  <a:pt x="2379496" y="2056548"/>
                  <a:pt x="2379496" y="2056548"/>
                </a:cubicBezTo>
                <a:cubicBezTo>
                  <a:pt x="2380866" y="2057919"/>
                  <a:pt x="2382236" y="2058604"/>
                  <a:pt x="2384291" y="2058604"/>
                </a:cubicBezTo>
                <a:cubicBezTo>
                  <a:pt x="2392509" y="2058604"/>
                  <a:pt x="2395249" y="2049007"/>
                  <a:pt x="2391140" y="2044894"/>
                </a:cubicBezTo>
                <a:lnTo>
                  <a:pt x="2341827" y="1996224"/>
                </a:lnTo>
                <a:cubicBezTo>
                  <a:pt x="2391825" y="1911909"/>
                  <a:pt x="2391825" y="1911909"/>
                  <a:pt x="2391825" y="1911909"/>
                </a:cubicBezTo>
                <a:cubicBezTo>
                  <a:pt x="2392509" y="1910538"/>
                  <a:pt x="2392509" y="1908481"/>
                  <a:pt x="2392509" y="1907110"/>
                </a:cubicBezTo>
                <a:cubicBezTo>
                  <a:pt x="2393194" y="1905054"/>
                  <a:pt x="2392509" y="1902997"/>
                  <a:pt x="2391825" y="1901626"/>
                </a:cubicBezTo>
                <a:cubicBezTo>
                  <a:pt x="2341827" y="1817996"/>
                  <a:pt x="2341827" y="1817996"/>
                  <a:pt x="2341827" y="1817996"/>
                </a:cubicBezTo>
                <a:cubicBezTo>
                  <a:pt x="2391140" y="1768641"/>
                  <a:pt x="2391140" y="1768641"/>
                  <a:pt x="2391140" y="1768641"/>
                </a:cubicBezTo>
                <a:cubicBezTo>
                  <a:pt x="2395249" y="1764528"/>
                  <a:pt x="2392509" y="1755616"/>
                  <a:pt x="2384291" y="1754931"/>
                </a:cubicBezTo>
                <a:cubicBezTo>
                  <a:pt x="2382236" y="1754931"/>
                  <a:pt x="2380866" y="1755616"/>
                  <a:pt x="2379496" y="1756987"/>
                </a:cubicBezTo>
                <a:cubicBezTo>
                  <a:pt x="2313061" y="1822795"/>
                  <a:pt x="2313061" y="1822795"/>
                  <a:pt x="2313061" y="1822795"/>
                </a:cubicBezTo>
                <a:cubicBezTo>
                  <a:pt x="2313061" y="1763157"/>
                  <a:pt x="2313061" y="1763157"/>
                  <a:pt x="2313061" y="1763157"/>
                </a:cubicBezTo>
                <a:cubicBezTo>
                  <a:pt x="2313061" y="1759044"/>
                  <a:pt x="2309637" y="1754931"/>
                  <a:pt x="2304842" y="1754931"/>
                </a:cubicBezTo>
                <a:close/>
                <a:moveTo>
                  <a:pt x="2399306" y="1676694"/>
                </a:moveTo>
                <a:cubicBezTo>
                  <a:pt x="2526371" y="1676694"/>
                  <a:pt x="2629379" y="1779896"/>
                  <a:pt x="2629379" y="1907202"/>
                </a:cubicBezTo>
                <a:cubicBezTo>
                  <a:pt x="2629379" y="2034508"/>
                  <a:pt x="2526371" y="2137710"/>
                  <a:pt x="2399306" y="2137710"/>
                </a:cubicBezTo>
                <a:cubicBezTo>
                  <a:pt x="2272240" y="2137710"/>
                  <a:pt x="2169232" y="2034508"/>
                  <a:pt x="2169232" y="1907202"/>
                </a:cubicBezTo>
                <a:cubicBezTo>
                  <a:pt x="2169232" y="1779896"/>
                  <a:pt x="2272240" y="1676694"/>
                  <a:pt x="2399306" y="1676694"/>
                </a:cubicBezTo>
                <a:close/>
                <a:moveTo>
                  <a:pt x="2398871" y="1660757"/>
                </a:moveTo>
                <a:cubicBezTo>
                  <a:pt x="2263243" y="1660757"/>
                  <a:pt x="2153295" y="1770900"/>
                  <a:pt x="2153295" y="1906767"/>
                </a:cubicBezTo>
                <a:cubicBezTo>
                  <a:pt x="2153295" y="2042635"/>
                  <a:pt x="2263243" y="2152778"/>
                  <a:pt x="2398871" y="2152778"/>
                </a:cubicBezTo>
                <a:cubicBezTo>
                  <a:pt x="2534499" y="2152778"/>
                  <a:pt x="2644447" y="2042635"/>
                  <a:pt x="2644447" y="1906767"/>
                </a:cubicBezTo>
                <a:cubicBezTo>
                  <a:pt x="2644447" y="1770900"/>
                  <a:pt x="2534499" y="1660757"/>
                  <a:pt x="2398871" y="1660757"/>
                </a:cubicBezTo>
                <a:close/>
                <a:moveTo>
                  <a:pt x="0" y="0"/>
                </a:moveTo>
                <a:lnTo>
                  <a:pt x="4787348" y="0"/>
                </a:lnTo>
                <a:lnTo>
                  <a:pt x="4787348" y="2918563"/>
                </a:lnTo>
                <a:lnTo>
                  <a:pt x="0" y="29185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288000"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8444" y="2794699"/>
            <a:ext cx="4787348" cy="691451"/>
          </a:xfrm>
        </p:spPr>
        <p:txBody>
          <a:bodyPr lIns="36000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0395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400">
                <a:solidFill>
                  <a:srgbClr val="002C76"/>
                </a:solidFill>
              </a:defRPr>
            </a:lvl1pPr>
          </a:lstStyle>
          <a:p>
            <a:pPr>
              <a:defRPr/>
            </a:pPr>
            <a:fld id="{56B30158-A1CA-4C65-88B1-6F17980A0DF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25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8"/>
          <p:cNvSpPr/>
          <p:nvPr userDrawn="1"/>
        </p:nvSpPr>
        <p:spPr>
          <a:xfrm>
            <a:off x="227015" y="225426"/>
            <a:ext cx="11737973" cy="6083299"/>
          </a:xfrm>
          <a:custGeom>
            <a:avLst/>
            <a:gdLst>
              <a:gd name="connsiteX0" fmla="*/ 0 w 11737973"/>
              <a:gd name="connsiteY0" fmla="*/ 0 h 6083299"/>
              <a:gd name="connsiteX1" fmla="*/ 11737973 w 11737973"/>
              <a:gd name="connsiteY1" fmla="*/ 0 h 6083299"/>
              <a:gd name="connsiteX2" fmla="*/ 11737973 w 11737973"/>
              <a:gd name="connsiteY2" fmla="*/ 6083299 h 6083299"/>
              <a:gd name="connsiteX3" fmla="*/ 11731688 w 11737973"/>
              <a:gd name="connsiteY3" fmla="*/ 6083299 h 6083299"/>
              <a:gd name="connsiteX4" fmla="*/ 10517185 w 11737973"/>
              <a:gd name="connsiteY4" fmla="*/ 6083299 h 6083299"/>
              <a:gd name="connsiteX5" fmla="*/ 6112956 w 11737973"/>
              <a:gd name="connsiteY5" fmla="*/ 6083299 h 6083299"/>
              <a:gd name="connsiteX6" fmla="*/ 6072725 w 11737973"/>
              <a:gd name="connsiteY6" fmla="*/ 6023631 h 6083299"/>
              <a:gd name="connsiteX7" fmla="*/ 5868987 w 11737973"/>
              <a:gd name="connsiteY7" fmla="*/ 5939241 h 6083299"/>
              <a:gd name="connsiteX8" fmla="*/ 5665249 w 11737973"/>
              <a:gd name="connsiteY8" fmla="*/ 6023631 h 6083299"/>
              <a:gd name="connsiteX9" fmla="*/ 5625017 w 11737973"/>
              <a:gd name="connsiteY9" fmla="*/ 6083299 h 6083299"/>
              <a:gd name="connsiteX10" fmla="*/ 596896 w 11737973"/>
              <a:gd name="connsiteY10" fmla="*/ 6083299 h 6083299"/>
              <a:gd name="connsiteX11" fmla="*/ 6282 w 11737973"/>
              <a:gd name="connsiteY11" fmla="*/ 6083299 h 6083299"/>
              <a:gd name="connsiteX12" fmla="*/ 0 w 11737973"/>
              <a:gd name="connsiteY12" fmla="*/ 6083299 h 608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37973" h="6083299">
                <a:moveTo>
                  <a:pt x="0" y="0"/>
                </a:moveTo>
                <a:lnTo>
                  <a:pt x="11737973" y="0"/>
                </a:lnTo>
                <a:lnTo>
                  <a:pt x="11737973" y="6083299"/>
                </a:lnTo>
                <a:lnTo>
                  <a:pt x="11731688" y="6083299"/>
                </a:lnTo>
                <a:lnTo>
                  <a:pt x="10517185" y="6083299"/>
                </a:lnTo>
                <a:lnTo>
                  <a:pt x="6112956" y="6083299"/>
                </a:lnTo>
                <a:lnTo>
                  <a:pt x="6072725" y="6023631"/>
                </a:lnTo>
                <a:cubicBezTo>
                  <a:pt x="6020584" y="5971491"/>
                  <a:pt x="5948551" y="5939241"/>
                  <a:pt x="5868987" y="5939241"/>
                </a:cubicBezTo>
                <a:cubicBezTo>
                  <a:pt x="5789421" y="5939241"/>
                  <a:pt x="5717389" y="5971491"/>
                  <a:pt x="5665249" y="6023631"/>
                </a:cubicBezTo>
                <a:lnTo>
                  <a:pt x="5625017" y="6083299"/>
                </a:lnTo>
                <a:lnTo>
                  <a:pt x="596896" y="6083299"/>
                </a:lnTo>
                <a:lnTo>
                  <a:pt x="6282" y="6083299"/>
                </a:lnTo>
                <a:lnTo>
                  <a:pt x="0" y="60832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27325" y="2323863"/>
            <a:ext cx="6737350" cy="1869652"/>
          </a:xfrm>
          <a:ln w="28575">
            <a:solidFill>
              <a:schemeClr val="bg1"/>
            </a:solidFill>
          </a:ln>
        </p:spPr>
        <p:txBody>
          <a:bodyPr lIns="612000" tIns="396000" rIns="612000" bIns="324000" anchor="ctr">
            <a:sp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7DF53DF-8511-4472-94B5-3EFACE67AF54}" type="slidenum">
              <a:rPr smtClean="0"/>
              <a:pPr/>
              <a:t>‹Nr.›</a:t>
            </a:fld>
            <a:r>
              <a:t> //</a:t>
            </a:r>
            <a:endParaRPr dirty="0"/>
          </a:p>
        </p:txBody>
      </p:sp>
      <p:sp>
        <p:nvSpPr>
          <p:cNvPr id="10" name="Freihandform 9"/>
          <p:cNvSpPr>
            <a:spLocks/>
          </p:cNvSpPr>
          <p:nvPr userDrawn="1"/>
        </p:nvSpPr>
        <p:spPr bwMode="auto">
          <a:xfrm>
            <a:off x="5918911" y="6275387"/>
            <a:ext cx="354178" cy="354806"/>
          </a:xfrm>
          <a:custGeom>
            <a:avLst/>
            <a:gdLst>
              <a:gd name="connsiteX0" fmla="*/ 1535114 w 2690814"/>
              <a:gd name="connsiteY0" fmla="*/ 1654176 h 2695576"/>
              <a:gd name="connsiteX1" fmla="*/ 1651002 w 2690814"/>
              <a:gd name="connsiteY1" fmla="*/ 2000251 h 2695576"/>
              <a:gd name="connsiteX2" fmla="*/ 1763714 w 2690814"/>
              <a:gd name="connsiteY2" fmla="*/ 1654176 h 2695576"/>
              <a:gd name="connsiteX3" fmla="*/ 1504952 w 2690814"/>
              <a:gd name="connsiteY3" fmla="*/ 1128713 h 2695576"/>
              <a:gd name="connsiteX4" fmla="*/ 1433514 w 2690814"/>
              <a:gd name="connsiteY4" fmla="*/ 1346201 h 2695576"/>
              <a:gd name="connsiteX5" fmla="*/ 1504952 w 2690814"/>
              <a:gd name="connsiteY5" fmla="*/ 1563688 h 2695576"/>
              <a:gd name="connsiteX6" fmla="*/ 1790702 w 2690814"/>
              <a:gd name="connsiteY6" fmla="*/ 1563688 h 2695576"/>
              <a:gd name="connsiteX7" fmla="*/ 1862139 w 2690814"/>
              <a:gd name="connsiteY7" fmla="*/ 1346201 h 2695576"/>
              <a:gd name="connsiteX8" fmla="*/ 1790702 w 2690814"/>
              <a:gd name="connsiteY8" fmla="*/ 1128713 h 2695576"/>
              <a:gd name="connsiteX9" fmla="*/ 968482 w 2690814"/>
              <a:gd name="connsiteY9" fmla="*/ 920751 h 2695576"/>
              <a:gd name="connsiteX10" fmla="*/ 874714 w 2690814"/>
              <a:gd name="connsiteY10" fmla="*/ 1014812 h 2695576"/>
              <a:gd name="connsiteX11" fmla="*/ 874714 w 2690814"/>
              <a:gd name="connsiteY11" fmla="*/ 1345908 h 2695576"/>
              <a:gd name="connsiteX12" fmla="*/ 874714 w 2690814"/>
              <a:gd name="connsiteY12" fmla="*/ 1349670 h 2695576"/>
              <a:gd name="connsiteX13" fmla="*/ 874714 w 2690814"/>
              <a:gd name="connsiteY13" fmla="*/ 1684528 h 2695576"/>
              <a:gd name="connsiteX14" fmla="*/ 968482 w 2690814"/>
              <a:gd name="connsiteY14" fmla="*/ 1774826 h 2695576"/>
              <a:gd name="connsiteX15" fmla="*/ 1216027 w 2690814"/>
              <a:gd name="connsiteY15" fmla="*/ 1349670 h 2695576"/>
              <a:gd name="connsiteX16" fmla="*/ 968482 w 2690814"/>
              <a:gd name="connsiteY16" fmla="*/ 920751 h 2695576"/>
              <a:gd name="connsiteX17" fmla="*/ 1651002 w 2690814"/>
              <a:gd name="connsiteY17" fmla="*/ 695326 h 2695576"/>
              <a:gd name="connsiteX18" fmla="*/ 1535114 w 2690814"/>
              <a:gd name="connsiteY18" fmla="*/ 1041401 h 2695576"/>
              <a:gd name="connsiteX19" fmla="*/ 1763714 w 2690814"/>
              <a:gd name="connsiteY19" fmla="*/ 1041401 h 2695576"/>
              <a:gd name="connsiteX20" fmla="*/ 1651582 w 2690814"/>
              <a:gd name="connsiteY20" fmla="*/ 519113 h 2695576"/>
              <a:gd name="connsiteX21" fmla="*/ 1689140 w 2690814"/>
              <a:gd name="connsiteY21" fmla="*/ 545420 h 2695576"/>
              <a:gd name="connsiteX22" fmla="*/ 1955801 w 2690814"/>
              <a:gd name="connsiteY22" fmla="*/ 1338393 h 2695576"/>
              <a:gd name="connsiteX23" fmla="*/ 1952045 w 2690814"/>
              <a:gd name="connsiteY23" fmla="*/ 1357184 h 2695576"/>
              <a:gd name="connsiteX24" fmla="*/ 1689140 w 2690814"/>
              <a:gd name="connsiteY24" fmla="*/ 2150156 h 2695576"/>
              <a:gd name="connsiteX25" fmla="*/ 1651582 w 2690814"/>
              <a:gd name="connsiteY25" fmla="*/ 2176463 h 2695576"/>
              <a:gd name="connsiteX26" fmla="*/ 1606513 w 2690814"/>
              <a:gd name="connsiteY26" fmla="*/ 2146398 h 2695576"/>
              <a:gd name="connsiteX27" fmla="*/ 1343607 w 2690814"/>
              <a:gd name="connsiteY27" fmla="*/ 1360942 h 2695576"/>
              <a:gd name="connsiteX28" fmla="*/ 1343607 w 2690814"/>
              <a:gd name="connsiteY28" fmla="*/ 1345909 h 2695576"/>
              <a:gd name="connsiteX29" fmla="*/ 1343607 w 2690814"/>
              <a:gd name="connsiteY29" fmla="*/ 1330876 h 2695576"/>
              <a:gd name="connsiteX30" fmla="*/ 1606513 w 2690814"/>
              <a:gd name="connsiteY30" fmla="*/ 545420 h 2695576"/>
              <a:gd name="connsiteX31" fmla="*/ 1651582 w 2690814"/>
              <a:gd name="connsiteY31" fmla="*/ 519113 h 2695576"/>
              <a:gd name="connsiteX32" fmla="*/ 830264 w 2690814"/>
              <a:gd name="connsiteY32" fmla="*/ 515938 h 2695576"/>
              <a:gd name="connsiteX33" fmla="*/ 875292 w 2690814"/>
              <a:gd name="connsiteY33" fmla="*/ 561005 h 2695576"/>
              <a:gd name="connsiteX34" fmla="*/ 875292 w 2690814"/>
              <a:gd name="connsiteY34" fmla="*/ 887736 h 2695576"/>
              <a:gd name="connsiteX35" fmla="*/ 1239262 w 2690814"/>
              <a:gd name="connsiteY35" fmla="*/ 527205 h 2695576"/>
              <a:gd name="connsiteX36" fmla="*/ 1265528 w 2690814"/>
              <a:gd name="connsiteY36" fmla="*/ 515938 h 2695576"/>
              <a:gd name="connsiteX37" fmla="*/ 1303051 w 2690814"/>
              <a:gd name="connsiteY37" fmla="*/ 591049 h 2695576"/>
              <a:gd name="connsiteX38" fmla="*/ 1032887 w 2690814"/>
              <a:gd name="connsiteY38" fmla="*/ 861447 h 2695576"/>
              <a:gd name="connsiteX39" fmla="*/ 1306803 w 2690814"/>
              <a:gd name="connsiteY39" fmla="*/ 1319622 h 2695576"/>
              <a:gd name="connsiteX40" fmla="*/ 1310555 w 2690814"/>
              <a:gd name="connsiteY40" fmla="*/ 1349666 h 2695576"/>
              <a:gd name="connsiteX41" fmla="*/ 1306803 w 2690814"/>
              <a:gd name="connsiteY41" fmla="*/ 1375955 h 2695576"/>
              <a:gd name="connsiteX42" fmla="*/ 1032887 w 2690814"/>
              <a:gd name="connsiteY42" fmla="*/ 1837885 h 2695576"/>
              <a:gd name="connsiteX43" fmla="*/ 1303051 w 2690814"/>
              <a:gd name="connsiteY43" fmla="*/ 2104528 h 2695576"/>
              <a:gd name="connsiteX44" fmla="*/ 1265528 w 2690814"/>
              <a:gd name="connsiteY44" fmla="*/ 2179638 h 2695576"/>
              <a:gd name="connsiteX45" fmla="*/ 1239262 w 2690814"/>
              <a:gd name="connsiteY45" fmla="*/ 2168372 h 2695576"/>
              <a:gd name="connsiteX46" fmla="*/ 875292 w 2690814"/>
              <a:gd name="connsiteY46" fmla="*/ 1807841 h 2695576"/>
              <a:gd name="connsiteX47" fmla="*/ 875292 w 2690814"/>
              <a:gd name="connsiteY47" fmla="*/ 2134572 h 2695576"/>
              <a:gd name="connsiteX48" fmla="*/ 830264 w 2690814"/>
              <a:gd name="connsiteY48" fmla="*/ 2179638 h 2695576"/>
              <a:gd name="connsiteX49" fmla="*/ 788989 w 2690814"/>
              <a:gd name="connsiteY49" fmla="*/ 2134572 h 2695576"/>
              <a:gd name="connsiteX50" fmla="*/ 788989 w 2690814"/>
              <a:gd name="connsiteY50" fmla="*/ 1349666 h 2695576"/>
              <a:gd name="connsiteX51" fmla="*/ 788989 w 2690814"/>
              <a:gd name="connsiteY51" fmla="*/ 1345910 h 2695576"/>
              <a:gd name="connsiteX52" fmla="*/ 788989 w 2690814"/>
              <a:gd name="connsiteY52" fmla="*/ 561005 h 2695576"/>
              <a:gd name="connsiteX53" fmla="*/ 830264 w 2690814"/>
              <a:gd name="connsiteY53" fmla="*/ 515938 h 2695576"/>
              <a:gd name="connsiteX54" fmla="*/ 1347788 w 2690814"/>
              <a:gd name="connsiteY54" fmla="*/ 87312 h 2695576"/>
              <a:gd name="connsiteX55" fmla="*/ 87313 w 2690814"/>
              <a:gd name="connsiteY55" fmla="*/ 1350169 h 2695576"/>
              <a:gd name="connsiteX56" fmla="*/ 1347788 w 2690814"/>
              <a:gd name="connsiteY56" fmla="*/ 2613026 h 2695576"/>
              <a:gd name="connsiteX57" fmla="*/ 2608263 w 2690814"/>
              <a:gd name="connsiteY57" fmla="*/ 1350169 h 2695576"/>
              <a:gd name="connsiteX58" fmla="*/ 1347788 w 2690814"/>
              <a:gd name="connsiteY58" fmla="*/ 87312 h 2695576"/>
              <a:gd name="connsiteX59" fmla="*/ 1345407 w 2690814"/>
              <a:gd name="connsiteY59" fmla="*/ 0 h 2695576"/>
              <a:gd name="connsiteX60" fmla="*/ 2690814 w 2690814"/>
              <a:gd name="connsiteY60" fmla="*/ 1347788 h 2695576"/>
              <a:gd name="connsiteX61" fmla="*/ 1345407 w 2690814"/>
              <a:gd name="connsiteY61" fmla="*/ 2695576 h 2695576"/>
              <a:gd name="connsiteX62" fmla="*/ 0 w 2690814"/>
              <a:gd name="connsiteY62" fmla="*/ 1347788 h 2695576"/>
              <a:gd name="connsiteX63" fmla="*/ 1345407 w 2690814"/>
              <a:gd name="connsiteY63" fmla="*/ 0 h 26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690814" h="2695576">
                <a:moveTo>
                  <a:pt x="1535114" y="1654176"/>
                </a:moveTo>
                <a:lnTo>
                  <a:pt x="1651002" y="2000251"/>
                </a:lnTo>
                <a:lnTo>
                  <a:pt x="1763714" y="1654176"/>
                </a:lnTo>
                <a:close/>
                <a:moveTo>
                  <a:pt x="1504952" y="1128713"/>
                </a:moveTo>
                <a:lnTo>
                  <a:pt x="1433514" y="1346201"/>
                </a:lnTo>
                <a:lnTo>
                  <a:pt x="1504952" y="1563688"/>
                </a:lnTo>
                <a:lnTo>
                  <a:pt x="1790702" y="1563688"/>
                </a:lnTo>
                <a:lnTo>
                  <a:pt x="1862139" y="1346201"/>
                </a:lnTo>
                <a:lnTo>
                  <a:pt x="1790702" y="1128713"/>
                </a:lnTo>
                <a:close/>
                <a:moveTo>
                  <a:pt x="968482" y="920751"/>
                </a:moveTo>
                <a:cubicBezTo>
                  <a:pt x="968482" y="920751"/>
                  <a:pt x="968482" y="920751"/>
                  <a:pt x="874714" y="1014812"/>
                </a:cubicBezTo>
                <a:cubicBezTo>
                  <a:pt x="874714" y="1014812"/>
                  <a:pt x="874714" y="1014812"/>
                  <a:pt x="874714" y="1345908"/>
                </a:cubicBezTo>
                <a:cubicBezTo>
                  <a:pt x="874714" y="1345908"/>
                  <a:pt x="874714" y="1349670"/>
                  <a:pt x="874714" y="1349670"/>
                </a:cubicBezTo>
                <a:cubicBezTo>
                  <a:pt x="874714" y="1349670"/>
                  <a:pt x="874714" y="1349670"/>
                  <a:pt x="874714" y="1684528"/>
                </a:cubicBezTo>
                <a:lnTo>
                  <a:pt x="968482" y="1774826"/>
                </a:lnTo>
                <a:cubicBezTo>
                  <a:pt x="968482" y="1774826"/>
                  <a:pt x="968482" y="1774826"/>
                  <a:pt x="1216027" y="1349670"/>
                </a:cubicBezTo>
                <a:cubicBezTo>
                  <a:pt x="1216027" y="1349670"/>
                  <a:pt x="1216027" y="1349670"/>
                  <a:pt x="968482" y="920751"/>
                </a:cubicBezTo>
                <a:close/>
                <a:moveTo>
                  <a:pt x="1651002" y="695326"/>
                </a:moveTo>
                <a:lnTo>
                  <a:pt x="1535114" y="1041401"/>
                </a:lnTo>
                <a:lnTo>
                  <a:pt x="1763714" y="1041401"/>
                </a:lnTo>
                <a:close/>
                <a:moveTo>
                  <a:pt x="1651582" y="519113"/>
                </a:moveTo>
                <a:cubicBezTo>
                  <a:pt x="1670361" y="519113"/>
                  <a:pt x="1681628" y="526630"/>
                  <a:pt x="1689140" y="545420"/>
                </a:cubicBezTo>
                <a:cubicBezTo>
                  <a:pt x="1689140" y="545420"/>
                  <a:pt x="1689140" y="545420"/>
                  <a:pt x="1955801" y="1338393"/>
                </a:cubicBezTo>
                <a:cubicBezTo>
                  <a:pt x="1955801" y="1345909"/>
                  <a:pt x="1955801" y="1349667"/>
                  <a:pt x="1952045" y="1357184"/>
                </a:cubicBezTo>
                <a:cubicBezTo>
                  <a:pt x="1952045" y="1357184"/>
                  <a:pt x="1952045" y="1357184"/>
                  <a:pt x="1689140" y="2150156"/>
                </a:cubicBezTo>
                <a:cubicBezTo>
                  <a:pt x="1681628" y="2168947"/>
                  <a:pt x="1670361" y="2176463"/>
                  <a:pt x="1651582" y="2176463"/>
                </a:cubicBezTo>
                <a:cubicBezTo>
                  <a:pt x="1629047" y="2176463"/>
                  <a:pt x="1614024" y="2165189"/>
                  <a:pt x="1606513" y="2146398"/>
                </a:cubicBezTo>
                <a:cubicBezTo>
                  <a:pt x="1606513" y="2146398"/>
                  <a:pt x="1606513" y="2146398"/>
                  <a:pt x="1343607" y="1360942"/>
                </a:cubicBezTo>
                <a:cubicBezTo>
                  <a:pt x="1343607" y="1357184"/>
                  <a:pt x="1339851" y="1349667"/>
                  <a:pt x="1343607" y="1345909"/>
                </a:cubicBezTo>
                <a:cubicBezTo>
                  <a:pt x="1343607" y="1342151"/>
                  <a:pt x="1343607" y="1338393"/>
                  <a:pt x="1343607" y="1330876"/>
                </a:cubicBezTo>
                <a:cubicBezTo>
                  <a:pt x="1343607" y="1330876"/>
                  <a:pt x="1343607" y="1330876"/>
                  <a:pt x="1606513" y="545420"/>
                </a:cubicBezTo>
                <a:cubicBezTo>
                  <a:pt x="1614024" y="526630"/>
                  <a:pt x="1629047" y="519113"/>
                  <a:pt x="1651582" y="519113"/>
                </a:cubicBezTo>
                <a:close/>
                <a:moveTo>
                  <a:pt x="830264" y="515938"/>
                </a:moveTo>
                <a:cubicBezTo>
                  <a:pt x="856530" y="515938"/>
                  <a:pt x="875292" y="538471"/>
                  <a:pt x="875292" y="561005"/>
                </a:cubicBezTo>
                <a:cubicBezTo>
                  <a:pt x="875292" y="561005"/>
                  <a:pt x="875292" y="561005"/>
                  <a:pt x="875292" y="887736"/>
                </a:cubicBezTo>
                <a:cubicBezTo>
                  <a:pt x="875292" y="887736"/>
                  <a:pt x="875292" y="887736"/>
                  <a:pt x="1239262" y="527205"/>
                </a:cubicBezTo>
                <a:cubicBezTo>
                  <a:pt x="1246767" y="519694"/>
                  <a:pt x="1254271" y="515938"/>
                  <a:pt x="1265528" y="515938"/>
                </a:cubicBezTo>
                <a:cubicBezTo>
                  <a:pt x="1310555" y="519694"/>
                  <a:pt x="1325564" y="568516"/>
                  <a:pt x="1303051" y="591049"/>
                </a:cubicBezTo>
                <a:cubicBezTo>
                  <a:pt x="1303051" y="591049"/>
                  <a:pt x="1303051" y="591049"/>
                  <a:pt x="1032887" y="861447"/>
                </a:cubicBezTo>
                <a:cubicBezTo>
                  <a:pt x="1032887" y="861447"/>
                  <a:pt x="1032887" y="861447"/>
                  <a:pt x="1306803" y="1319622"/>
                </a:cubicBezTo>
                <a:cubicBezTo>
                  <a:pt x="1310555" y="1327133"/>
                  <a:pt x="1314307" y="1338399"/>
                  <a:pt x="1310555" y="1349666"/>
                </a:cubicBezTo>
                <a:cubicBezTo>
                  <a:pt x="1310555" y="1357177"/>
                  <a:pt x="1310555" y="1368444"/>
                  <a:pt x="1306803" y="1375955"/>
                </a:cubicBezTo>
                <a:cubicBezTo>
                  <a:pt x="1306803" y="1375955"/>
                  <a:pt x="1306803" y="1375955"/>
                  <a:pt x="1032887" y="1837885"/>
                </a:cubicBezTo>
                <a:lnTo>
                  <a:pt x="1303051" y="2104528"/>
                </a:lnTo>
                <a:cubicBezTo>
                  <a:pt x="1325564" y="2127061"/>
                  <a:pt x="1310555" y="2179638"/>
                  <a:pt x="1265528" y="2179638"/>
                </a:cubicBezTo>
                <a:cubicBezTo>
                  <a:pt x="1254271" y="2179638"/>
                  <a:pt x="1246767" y="2175883"/>
                  <a:pt x="1239262" y="2168372"/>
                </a:cubicBezTo>
                <a:cubicBezTo>
                  <a:pt x="1239262" y="2168372"/>
                  <a:pt x="1239262" y="2168372"/>
                  <a:pt x="875292" y="1807841"/>
                </a:cubicBezTo>
                <a:cubicBezTo>
                  <a:pt x="875292" y="1807841"/>
                  <a:pt x="875292" y="1807841"/>
                  <a:pt x="875292" y="2134572"/>
                </a:cubicBezTo>
                <a:cubicBezTo>
                  <a:pt x="875292" y="2160861"/>
                  <a:pt x="856530" y="2179638"/>
                  <a:pt x="830264" y="2179638"/>
                </a:cubicBezTo>
                <a:cubicBezTo>
                  <a:pt x="807751" y="2179638"/>
                  <a:pt x="788989" y="2160861"/>
                  <a:pt x="788989" y="2134572"/>
                </a:cubicBezTo>
                <a:cubicBezTo>
                  <a:pt x="788989" y="2134572"/>
                  <a:pt x="788989" y="2134572"/>
                  <a:pt x="788989" y="1349666"/>
                </a:cubicBezTo>
                <a:cubicBezTo>
                  <a:pt x="788989" y="1345910"/>
                  <a:pt x="788989" y="1345910"/>
                  <a:pt x="788989" y="1345910"/>
                </a:cubicBezTo>
                <a:cubicBezTo>
                  <a:pt x="788989" y="1345910"/>
                  <a:pt x="788989" y="1345910"/>
                  <a:pt x="788989" y="561005"/>
                </a:cubicBezTo>
                <a:cubicBezTo>
                  <a:pt x="788989" y="538471"/>
                  <a:pt x="807751" y="515938"/>
                  <a:pt x="830264" y="515938"/>
                </a:cubicBezTo>
                <a:close/>
                <a:moveTo>
                  <a:pt x="1347788" y="87312"/>
                </a:moveTo>
                <a:cubicBezTo>
                  <a:pt x="651647" y="87312"/>
                  <a:pt x="87313" y="652712"/>
                  <a:pt x="87313" y="1350169"/>
                </a:cubicBezTo>
                <a:cubicBezTo>
                  <a:pt x="87313" y="2047626"/>
                  <a:pt x="651647" y="2613026"/>
                  <a:pt x="1347788" y="2613026"/>
                </a:cubicBezTo>
                <a:cubicBezTo>
                  <a:pt x="2043929" y="2613026"/>
                  <a:pt x="2608263" y="2047626"/>
                  <a:pt x="2608263" y="1350169"/>
                </a:cubicBezTo>
                <a:cubicBezTo>
                  <a:pt x="2608263" y="652712"/>
                  <a:pt x="2043929" y="87312"/>
                  <a:pt x="1347788" y="87312"/>
                </a:cubicBezTo>
                <a:close/>
                <a:moveTo>
                  <a:pt x="1345407" y="0"/>
                </a:moveTo>
                <a:cubicBezTo>
                  <a:pt x="2088455" y="0"/>
                  <a:pt x="2690814" y="603425"/>
                  <a:pt x="2690814" y="1347788"/>
                </a:cubicBezTo>
                <a:cubicBezTo>
                  <a:pt x="2690814" y="2092151"/>
                  <a:pt x="2088455" y="2695576"/>
                  <a:pt x="1345407" y="2695576"/>
                </a:cubicBezTo>
                <a:cubicBezTo>
                  <a:pt x="602359" y="2695576"/>
                  <a:pt x="0" y="2092151"/>
                  <a:pt x="0" y="1347788"/>
                </a:cubicBezTo>
                <a:cubicBezTo>
                  <a:pt x="0" y="603425"/>
                  <a:pt x="602359" y="0"/>
                  <a:pt x="13454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9458325" y="6363494"/>
            <a:ext cx="2500377" cy="299244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r>
              <a:rPr lang="de-DE" sz="1100" dirty="0" err="1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rPr>
              <a:t>Kather·Augenstein</a:t>
            </a:r>
            <a:r>
              <a:rPr lang="de-DE" sz="1100" dirty="0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rPr>
              <a:t> Rechtsanwälte</a:t>
            </a:r>
          </a:p>
        </p:txBody>
      </p:sp>
    </p:spTree>
    <p:extLst>
      <p:ext uri="{BB962C8B-B14F-4D97-AF65-F5344CB8AC3E}">
        <p14:creationId xmlns:p14="http://schemas.microsoft.com/office/powerpoint/2010/main" val="122491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823913" y="3079750"/>
            <a:ext cx="10655300" cy="28162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7DF53DF-8511-4472-94B5-3EFACE67AF54}" type="slidenum">
              <a:rPr smtClean="0"/>
              <a:pPr/>
              <a:t>‹Nr.›</a:t>
            </a:fld>
            <a:r>
              <a:t> //</a:t>
            </a:r>
            <a:endParaRPr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23911" y="1803295"/>
            <a:ext cx="6011864" cy="7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accent4"/>
                </a:solidFill>
                <a:latin typeface="IsonormMonospacedPro" panose="02010509020101020102" pitchFamily="49" charset="0"/>
              </a:defRPr>
            </a:lvl1pPr>
            <a:lvl2pPr marL="176213" indent="0">
              <a:buNone/>
              <a:defRPr/>
            </a:lvl2pPr>
            <a:lvl3pPr marL="354013" indent="0">
              <a:buNone/>
              <a:defRPr/>
            </a:lvl3pPr>
            <a:lvl4pPr marL="541337" indent="0">
              <a:buNone/>
              <a:defRPr/>
            </a:lvl4pPr>
            <a:lvl5pPr marL="711200" indent="0">
              <a:buNone/>
              <a:defRPr/>
            </a:lvl5pPr>
          </a:lstStyle>
          <a:p>
            <a:pPr lvl="0"/>
            <a:r>
              <a:rPr lang="de-DE" dirty="0"/>
              <a:t>Hier eine </a:t>
            </a:r>
            <a:r>
              <a:rPr lang="de-DE" dirty="0" err="1"/>
              <a:t>Subline</a:t>
            </a:r>
            <a:r>
              <a:rPr lang="de-DE" dirty="0"/>
              <a:t> eingeben</a:t>
            </a:r>
          </a:p>
        </p:txBody>
      </p:sp>
    </p:spTree>
    <p:extLst>
      <p:ext uri="{BB962C8B-B14F-4D97-AF65-F5344CB8AC3E}">
        <p14:creationId xmlns:p14="http://schemas.microsoft.com/office/powerpoint/2010/main" val="207441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3911" y="3079594"/>
            <a:ext cx="10656000" cy="2340000"/>
          </a:xfrm>
        </p:spPr>
        <p:txBody>
          <a:bodyPr numCol="2" spcCol="180000"/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/>
            </a:lvl1pPr>
            <a:lvl2pPr marL="180975" indent="-180975">
              <a:lnSpc>
                <a:spcPct val="140000"/>
              </a:lnSpc>
              <a:spcBef>
                <a:spcPts val="1000"/>
              </a:spcBef>
              <a:defRPr/>
            </a:lvl2pPr>
            <a:lvl3pPr marL="357188" indent="-180975">
              <a:lnSpc>
                <a:spcPct val="140000"/>
              </a:lnSpc>
              <a:spcBef>
                <a:spcPts val="1000"/>
              </a:spcBef>
              <a:defRPr/>
            </a:lvl3pPr>
            <a:lvl4pPr marL="534988" indent="-173038">
              <a:lnSpc>
                <a:spcPct val="140000"/>
              </a:lnSpc>
              <a:spcBef>
                <a:spcPts val="1000"/>
              </a:spcBef>
              <a:defRPr/>
            </a:lvl4pPr>
            <a:lvl5pPr marL="714375" indent="-180975">
              <a:lnSpc>
                <a:spcPct val="14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7DF53DF-8511-4472-94B5-3EFACE67AF54}" type="slidenum">
              <a:rPr smtClean="0"/>
              <a:pPr/>
              <a:t>‹Nr.›</a:t>
            </a:fld>
            <a:r>
              <a:t> //</a:t>
            </a:r>
            <a:endParaRPr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23911" y="1803295"/>
            <a:ext cx="6011864" cy="72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accent4"/>
                </a:solidFill>
                <a:latin typeface="IsonormMonospacedPro" panose="02010509020101020102" pitchFamily="49" charset="0"/>
              </a:defRPr>
            </a:lvl1pPr>
            <a:lvl2pPr marL="176213" indent="0">
              <a:buNone/>
              <a:defRPr/>
            </a:lvl2pPr>
            <a:lvl3pPr marL="354013" indent="0">
              <a:buNone/>
              <a:defRPr/>
            </a:lvl3pPr>
            <a:lvl4pPr marL="541337" indent="0">
              <a:buNone/>
              <a:defRPr/>
            </a:lvl4pPr>
            <a:lvl5pPr marL="711200" indent="0">
              <a:buNone/>
              <a:defRPr/>
            </a:lvl5pPr>
          </a:lstStyle>
          <a:p>
            <a:pPr lvl="0"/>
            <a:r>
              <a:rPr lang="de-DE" dirty="0"/>
              <a:t>Hier eine </a:t>
            </a:r>
            <a:r>
              <a:rPr lang="de-DE" dirty="0" err="1"/>
              <a:t>Subline</a:t>
            </a:r>
            <a:r>
              <a:rPr lang="de-DE" dirty="0"/>
              <a:t> eingeben</a:t>
            </a:r>
          </a:p>
        </p:txBody>
      </p:sp>
    </p:spTree>
    <p:extLst>
      <p:ext uri="{BB962C8B-B14F-4D97-AF65-F5344CB8AC3E}">
        <p14:creationId xmlns:p14="http://schemas.microsoft.com/office/powerpoint/2010/main" val="201681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227015" y="225426"/>
            <a:ext cx="11737973" cy="6083299"/>
          </a:xfrm>
          <a:custGeom>
            <a:avLst/>
            <a:gdLst>
              <a:gd name="connsiteX0" fmla="*/ 0 w 11737973"/>
              <a:gd name="connsiteY0" fmla="*/ 0 h 6083299"/>
              <a:gd name="connsiteX1" fmla="*/ 11737973 w 11737973"/>
              <a:gd name="connsiteY1" fmla="*/ 0 h 6083299"/>
              <a:gd name="connsiteX2" fmla="*/ 11737973 w 11737973"/>
              <a:gd name="connsiteY2" fmla="*/ 6083299 h 6083299"/>
              <a:gd name="connsiteX3" fmla="*/ 11731688 w 11737973"/>
              <a:gd name="connsiteY3" fmla="*/ 6083299 h 6083299"/>
              <a:gd name="connsiteX4" fmla="*/ 10517185 w 11737973"/>
              <a:gd name="connsiteY4" fmla="*/ 6083299 h 6083299"/>
              <a:gd name="connsiteX5" fmla="*/ 6112956 w 11737973"/>
              <a:gd name="connsiteY5" fmla="*/ 6083299 h 6083299"/>
              <a:gd name="connsiteX6" fmla="*/ 6072725 w 11737973"/>
              <a:gd name="connsiteY6" fmla="*/ 6023631 h 6083299"/>
              <a:gd name="connsiteX7" fmla="*/ 5868987 w 11737973"/>
              <a:gd name="connsiteY7" fmla="*/ 5939241 h 6083299"/>
              <a:gd name="connsiteX8" fmla="*/ 5665249 w 11737973"/>
              <a:gd name="connsiteY8" fmla="*/ 6023631 h 6083299"/>
              <a:gd name="connsiteX9" fmla="*/ 5625017 w 11737973"/>
              <a:gd name="connsiteY9" fmla="*/ 6083299 h 6083299"/>
              <a:gd name="connsiteX10" fmla="*/ 596896 w 11737973"/>
              <a:gd name="connsiteY10" fmla="*/ 6083299 h 6083299"/>
              <a:gd name="connsiteX11" fmla="*/ 6282 w 11737973"/>
              <a:gd name="connsiteY11" fmla="*/ 6083299 h 6083299"/>
              <a:gd name="connsiteX12" fmla="*/ 0 w 11737973"/>
              <a:gd name="connsiteY12" fmla="*/ 6083299 h 608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37973" h="6083299">
                <a:moveTo>
                  <a:pt x="0" y="0"/>
                </a:moveTo>
                <a:lnTo>
                  <a:pt x="11737973" y="0"/>
                </a:lnTo>
                <a:lnTo>
                  <a:pt x="11737973" y="6083299"/>
                </a:lnTo>
                <a:lnTo>
                  <a:pt x="11731688" y="6083299"/>
                </a:lnTo>
                <a:lnTo>
                  <a:pt x="10517185" y="6083299"/>
                </a:lnTo>
                <a:lnTo>
                  <a:pt x="6112956" y="6083299"/>
                </a:lnTo>
                <a:lnTo>
                  <a:pt x="6072725" y="6023631"/>
                </a:lnTo>
                <a:cubicBezTo>
                  <a:pt x="6020584" y="5971491"/>
                  <a:pt x="5948551" y="5939241"/>
                  <a:pt x="5868987" y="5939241"/>
                </a:cubicBezTo>
                <a:cubicBezTo>
                  <a:pt x="5789421" y="5939241"/>
                  <a:pt x="5717389" y="5971491"/>
                  <a:pt x="5665249" y="6023631"/>
                </a:cubicBezTo>
                <a:lnTo>
                  <a:pt x="5625017" y="6083299"/>
                </a:lnTo>
                <a:lnTo>
                  <a:pt x="596896" y="6083299"/>
                </a:lnTo>
                <a:lnTo>
                  <a:pt x="6282" y="6083299"/>
                </a:lnTo>
                <a:lnTo>
                  <a:pt x="0" y="60832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18911" y="2495549"/>
            <a:ext cx="5158664" cy="2524125"/>
          </a:xfrm>
          <a:solidFill>
            <a:schemeClr val="accent1"/>
          </a:solidFill>
        </p:spPr>
        <p:txBody>
          <a:bodyPr lIns="360000" tIns="39600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7DF53DF-8511-4472-94B5-3EFACE67AF54}" type="slidenum">
              <a:rPr smtClean="0"/>
              <a:pPr/>
              <a:t>‹Nr.›</a:t>
            </a:fld>
            <a:r>
              <a:t> //</a:t>
            </a:r>
            <a:endParaRPr dirty="0"/>
          </a:p>
        </p:txBody>
      </p:sp>
      <p:sp>
        <p:nvSpPr>
          <p:cNvPr id="8" name="Freihandform 7"/>
          <p:cNvSpPr>
            <a:spLocks/>
          </p:cNvSpPr>
          <p:nvPr userDrawn="1"/>
        </p:nvSpPr>
        <p:spPr bwMode="auto">
          <a:xfrm>
            <a:off x="5918911" y="6275387"/>
            <a:ext cx="354178" cy="354806"/>
          </a:xfrm>
          <a:custGeom>
            <a:avLst/>
            <a:gdLst>
              <a:gd name="connsiteX0" fmla="*/ 1535114 w 2690814"/>
              <a:gd name="connsiteY0" fmla="*/ 1654176 h 2695576"/>
              <a:gd name="connsiteX1" fmla="*/ 1651002 w 2690814"/>
              <a:gd name="connsiteY1" fmla="*/ 2000251 h 2695576"/>
              <a:gd name="connsiteX2" fmla="*/ 1763714 w 2690814"/>
              <a:gd name="connsiteY2" fmla="*/ 1654176 h 2695576"/>
              <a:gd name="connsiteX3" fmla="*/ 1504952 w 2690814"/>
              <a:gd name="connsiteY3" fmla="*/ 1128713 h 2695576"/>
              <a:gd name="connsiteX4" fmla="*/ 1433514 w 2690814"/>
              <a:gd name="connsiteY4" fmla="*/ 1346201 h 2695576"/>
              <a:gd name="connsiteX5" fmla="*/ 1504952 w 2690814"/>
              <a:gd name="connsiteY5" fmla="*/ 1563688 h 2695576"/>
              <a:gd name="connsiteX6" fmla="*/ 1790702 w 2690814"/>
              <a:gd name="connsiteY6" fmla="*/ 1563688 h 2695576"/>
              <a:gd name="connsiteX7" fmla="*/ 1862139 w 2690814"/>
              <a:gd name="connsiteY7" fmla="*/ 1346201 h 2695576"/>
              <a:gd name="connsiteX8" fmla="*/ 1790702 w 2690814"/>
              <a:gd name="connsiteY8" fmla="*/ 1128713 h 2695576"/>
              <a:gd name="connsiteX9" fmla="*/ 968482 w 2690814"/>
              <a:gd name="connsiteY9" fmla="*/ 920751 h 2695576"/>
              <a:gd name="connsiteX10" fmla="*/ 874714 w 2690814"/>
              <a:gd name="connsiteY10" fmla="*/ 1014812 h 2695576"/>
              <a:gd name="connsiteX11" fmla="*/ 874714 w 2690814"/>
              <a:gd name="connsiteY11" fmla="*/ 1345908 h 2695576"/>
              <a:gd name="connsiteX12" fmla="*/ 874714 w 2690814"/>
              <a:gd name="connsiteY12" fmla="*/ 1349670 h 2695576"/>
              <a:gd name="connsiteX13" fmla="*/ 874714 w 2690814"/>
              <a:gd name="connsiteY13" fmla="*/ 1684528 h 2695576"/>
              <a:gd name="connsiteX14" fmla="*/ 968482 w 2690814"/>
              <a:gd name="connsiteY14" fmla="*/ 1774826 h 2695576"/>
              <a:gd name="connsiteX15" fmla="*/ 1216027 w 2690814"/>
              <a:gd name="connsiteY15" fmla="*/ 1349670 h 2695576"/>
              <a:gd name="connsiteX16" fmla="*/ 968482 w 2690814"/>
              <a:gd name="connsiteY16" fmla="*/ 920751 h 2695576"/>
              <a:gd name="connsiteX17" fmla="*/ 1651002 w 2690814"/>
              <a:gd name="connsiteY17" fmla="*/ 695326 h 2695576"/>
              <a:gd name="connsiteX18" fmla="*/ 1535114 w 2690814"/>
              <a:gd name="connsiteY18" fmla="*/ 1041401 h 2695576"/>
              <a:gd name="connsiteX19" fmla="*/ 1763714 w 2690814"/>
              <a:gd name="connsiteY19" fmla="*/ 1041401 h 2695576"/>
              <a:gd name="connsiteX20" fmla="*/ 1651582 w 2690814"/>
              <a:gd name="connsiteY20" fmla="*/ 519113 h 2695576"/>
              <a:gd name="connsiteX21" fmla="*/ 1689140 w 2690814"/>
              <a:gd name="connsiteY21" fmla="*/ 545420 h 2695576"/>
              <a:gd name="connsiteX22" fmla="*/ 1955801 w 2690814"/>
              <a:gd name="connsiteY22" fmla="*/ 1338393 h 2695576"/>
              <a:gd name="connsiteX23" fmla="*/ 1952045 w 2690814"/>
              <a:gd name="connsiteY23" fmla="*/ 1357184 h 2695576"/>
              <a:gd name="connsiteX24" fmla="*/ 1689140 w 2690814"/>
              <a:gd name="connsiteY24" fmla="*/ 2150156 h 2695576"/>
              <a:gd name="connsiteX25" fmla="*/ 1651582 w 2690814"/>
              <a:gd name="connsiteY25" fmla="*/ 2176463 h 2695576"/>
              <a:gd name="connsiteX26" fmla="*/ 1606513 w 2690814"/>
              <a:gd name="connsiteY26" fmla="*/ 2146398 h 2695576"/>
              <a:gd name="connsiteX27" fmla="*/ 1343607 w 2690814"/>
              <a:gd name="connsiteY27" fmla="*/ 1360942 h 2695576"/>
              <a:gd name="connsiteX28" fmla="*/ 1343607 w 2690814"/>
              <a:gd name="connsiteY28" fmla="*/ 1345909 h 2695576"/>
              <a:gd name="connsiteX29" fmla="*/ 1343607 w 2690814"/>
              <a:gd name="connsiteY29" fmla="*/ 1330876 h 2695576"/>
              <a:gd name="connsiteX30" fmla="*/ 1606513 w 2690814"/>
              <a:gd name="connsiteY30" fmla="*/ 545420 h 2695576"/>
              <a:gd name="connsiteX31" fmla="*/ 1651582 w 2690814"/>
              <a:gd name="connsiteY31" fmla="*/ 519113 h 2695576"/>
              <a:gd name="connsiteX32" fmla="*/ 830264 w 2690814"/>
              <a:gd name="connsiteY32" fmla="*/ 515938 h 2695576"/>
              <a:gd name="connsiteX33" fmla="*/ 875292 w 2690814"/>
              <a:gd name="connsiteY33" fmla="*/ 561005 h 2695576"/>
              <a:gd name="connsiteX34" fmla="*/ 875292 w 2690814"/>
              <a:gd name="connsiteY34" fmla="*/ 887736 h 2695576"/>
              <a:gd name="connsiteX35" fmla="*/ 1239262 w 2690814"/>
              <a:gd name="connsiteY35" fmla="*/ 527205 h 2695576"/>
              <a:gd name="connsiteX36" fmla="*/ 1265528 w 2690814"/>
              <a:gd name="connsiteY36" fmla="*/ 515938 h 2695576"/>
              <a:gd name="connsiteX37" fmla="*/ 1303051 w 2690814"/>
              <a:gd name="connsiteY37" fmla="*/ 591049 h 2695576"/>
              <a:gd name="connsiteX38" fmla="*/ 1032887 w 2690814"/>
              <a:gd name="connsiteY38" fmla="*/ 861447 h 2695576"/>
              <a:gd name="connsiteX39" fmla="*/ 1306803 w 2690814"/>
              <a:gd name="connsiteY39" fmla="*/ 1319622 h 2695576"/>
              <a:gd name="connsiteX40" fmla="*/ 1310555 w 2690814"/>
              <a:gd name="connsiteY40" fmla="*/ 1349666 h 2695576"/>
              <a:gd name="connsiteX41" fmla="*/ 1306803 w 2690814"/>
              <a:gd name="connsiteY41" fmla="*/ 1375955 h 2695576"/>
              <a:gd name="connsiteX42" fmla="*/ 1032887 w 2690814"/>
              <a:gd name="connsiteY42" fmla="*/ 1837885 h 2695576"/>
              <a:gd name="connsiteX43" fmla="*/ 1303051 w 2690814"/>
              <a:gd name="connsiteY43" fmla="*/ 2104528 h 2695576"/>
              <a:gd name="connsiteX44" fmla="*/ 1265528 w 2690814"/>
              <a:gd name="connsiteY44" fmla="*/ 2179638 h 2695576"/>
              <a:gd name="connsiteX45" fmla="*/ 1239262 w 2690814"/>
              <a:gd name="connsiteY45" fmla="*/ 2168372 h 2695576"/>
              <a:gd name="connsiteX46" fmla="*/ 875292 w 2690814"/>
              <a:gd name="connsiteY46" fmla="*/ 1807841 h 2695576"/>
              <a:gd name="connsiteX47" fmla="*/ 875292 w 2690814"/>
              <a:gd name="connsiteY47" fmla="*/ 2134572 h 2695576"/>
              <a:gd name="connsiteX48" fmla="*/ 830264 w 2690814"/>
              <a:gd name="connsiteY48" fmla="*/ 2179638 h 2695576"/>
              <a:gd name="connsiteX49" fmla="*/ 788989 w 2690814"/>
              <a:gd name="connsiteY49" fmla="*/ 2134572 h 2695576"/>
              <a:gd name="connsiteX50" fmla="*/ 788989 w 2690814"/>
              <a:gd name="connsiteY50" fmla="*/ 1349666 h 2695576"/>
              <a:gd name="connsiteX51" fmla="*/ 788989 w 2690814"/>
              <a:gd name="connsiteY51" fmla="*/ 1345910 h 2695576"/>
              <a:gd name="connsiteX52" fmla="*/ 788989 w 2690814"/>
              <a:gd name="connsiteY52" fmla="*/ 561005 h 2695576"/>
              <a:gd name="connsiteX53" fmla="*/ 830264 w 2690814"/>
              <a:gd name="connsiteY53" fmla="*/ 515938 h 2695576"/>
              <a:gd name="connsiteX54" fmla="*/ 1347788 w 2690814"/>
              <a:gd name="connsiteY54" fmla="*/ 87312 h 2695576"/>
              <a:gd name="connsiteX55" fmla="*/ 87313 w 2690814"/>
              <a:gd name="connsiteY55" fmla="*/ 1350169 h 2695576"/>
              <a:gd name="connsiteX56" fmla="*/ 1347788 w 2690814"/>
              <a:gd name="connsiteY56" fmla="*/ 2613026 h 2695576"/>
              <a:gd name="connsiteX57" fmla="*/ 2608263 w 2690814"/>
              <a:gd name="connsiteY57" fmla="*/ 1350169 h 2695576"/>
              <a:gd name="connsiteX58" fmla="*/ 1347788 w 2690814"/>
              <a:gd name="connsiteY58" fmla="*/ 87312 h 2695576"/>
              <a:gd name="connsiteX59" fmla="*/ 1345407 w 2690814"/>
              <a:gd name="connsiteY59" fmla="*/ 0 h 2695576"/>
              <a:gd name="connsiteX60" fmla="*/ 2690814 w 2690814"/>
              <a:gd name="connsiteY60" fmla="*/ 1347788 h 2695576"/>
              <a:gd name="connsiteX61" fmla="*/ 1345407 w 2690814"/>
              <a:gd name="connsiteY61" fmla="*/ 2695576 h 2695576"/>
              <a:gd name="connsiteX62" fmla="*/ 0 w 2690814"/>
              <a:gd name="connsiteY62" fmla="*/ 1347788 h 2695576"/>
              <a:gd name="connsiteX63" fmla="*/ 1345407 w 2690814"/>
              <a:gd name="connsiteY63" fmla="*/ 0 h 26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690814" h="2695576">
                <a:moveTo>
                  <a:pt x="1535114" y="1654176"/>
                </a:moveTo>
                <a:lnTo>
                  <a:pt x="1651002" y="2000251"/>
                </a:lnTo>
                <a:lnTo>
                  <a:pt x="1763714" y="1654176"/>
                </a:lnTo>
                <a:close/>
                <a:moveTo>
                  <a:pt x="1504952" y="1128713"/>
                </a:moveTo>
                <a:lnTo>
                  <a:pt x="1433514" y="1346201"/>
                </a:lnTo>
                <a:lnTo>
                  <a:pt x="1504952" y="1563688"/>
                </a:lnTo>
                <a:lnTo>
                  <a:pt x="1790702" y="1563688"/>
                </a:lnTo>
                <a:lnTo>
                  <a:pt x="1862139" y="1346201"/>
                </a:lnTo>
                <a:lnTo>
                  <a:pt x="1790702" y="1128713"/>
                </a:lnTo>
                <a:close/>
                <a:moveTo>
                  <a:pt x="968482" y="920751"/>
                </a:moveTo>
                <a:cubicBezTo>
                  <a:pt x="968482" y="920751"/>
                  <a:pt x="968482" y="920751"/>
                  <a:pt x="874714" y="1014812"/>
                </a:cubicBezTo>
                <a:cubicBezTo>
                  <a:pt x="874714" y="1014812"/>
                  <a:pt x="874714" y="1014812"/>
                  <a:pt x="874714" y="1345908"/>
                </a:cubicBezTo>
                <a:cubicBezTo>
                  <a:pt x="874714" y="1345908"/>
                  <a:pt x="874714" y="1349670"/>
                  <a:pt x="874714" y="1349670"/>
                </a:cubicBezTo>
                <a:cubicBezTo>
                  <a:pt x="874714" y="1349670"/>
                  <a:pt x="874714" y="1349670"/>
                  <a:pt x="874714" y="1684528"/>
                </a:cubicBezTo>
                <a:lnTo>
                  <a:pt x="968482" y="1774826"/>
                </a:lnTo>
                <a:cubicBezTo>
                  <a:pt x="968482" y="1774826"/>
                  <a:pt x="968482" y="1774826"/>
                  <a:pt x="1216027" y="1349670"/>
                </a:cubicBezTo>
                <a:cubicBezTo>
                  <a:pt x="1216027" y="1349670"/>
                  <a:pt x="1216027" y="1349670"/>
                  <a:pt x="968482" y="920751"/>
                </a:cubicBezTo>
                <a:close/>
                <a:moveTo>
                  <a:pt x="1651002" y="695326"/>
                </a:moveTo>
                <a:lnTo>
                  <a:pt x="1535114" y="1041401"/>
                </a:lnTo>
                <a:lnTo>
                  <a:pt x="1763714" y="1041401"/>
                </a:lnTo>
                <a:close/>
                <a:moveTo>
                  <a:pt x="1651582" y="519113"/>
                </a:moveTo>
                <a:cubicBezTo>
                  <a:pt x="1670361" y="519113"/>
                  <a:pt x="1681628" y="526630"/>
                  <a:pt x="1689140" y="545420"/>
                </a:cubicBezTo>
                <a:cubicBezTo>
                  <a:pt x="1689140" y="545420"/>
                  <a:pt x="1689140" y="545420"/>
                  <a:pt x="1955801" y="1338393"/>
                </a:cubicBezTo>
                <a:cubicBezTo>
                  <a:pt x="1955801" y="1345909"/>
                  <a:pt x="1955801" y="1349667"/>
                  <a:pt x="1952045" y="1357184"/>
                </a:cubicBezTo>
                <a:cubicBezTo>
                  <a:pt x="1952045" y="1357184"/>
                  <a:pt x="1952045" y="1357184"/>
                  <a:pt x="1689140" y="2150156"/>
                </a:cubicBezTo>
                <a:cubicBezTo>
                  <a:pt x="1681628" y="2168947"/>
                  <a:pt x="1670361" y="2176463"/>
                  <a:pt x="1651582" y="2176463"/>
                </a:cubicBezTo>
                <a:cubicBezTo>
                  <a:pt x="1629047" y="2176463"/>
                  <a:pt x="1614024" y="2165189"/>
                  <a:pt x="1606513" y="2146398"/>
                </a:cubicBezTo>
                <a:cubicBezTo>
                  <a:pt x="1606513" y="2146398"/>
                  <a:pt x="1606513" y="2146398"/>
                  <a:pt x="1343607" y="1360942"/>
                </a:cubicBezTo>
                <a:cubicBezTo>
                  <a:pt x="1343607" y="1357184"/>
                  <a:pt x="1339851" y="1349667"/>
                  <a:pt x="1343607" y="1345909"/>
                </a:cubicBezTo>
                <a:cubicBezTo>
                  <a:pt x="1343607" y="1342151"/>
                  <a:pt x="1343607" y="1338393"/>
                  <a:pt x="1343607" y="1330876"/>
                </a:cubicBezTo>
                <a:cubicBezTo>
                  <a:pt x="1343607" y="1330876"/>
                  <a:pt x="1343607" y="1330876"/>
                  <a:pt x="1606513" y="545420"/>
                </a:cubicBezTo>
                <a:cubicBezTo>
                  <a:pt x="1614024" y="526630"/>
                  <a:pt x="1629047" y="519113"/>
                  <a:pt x="1651582" y="519113"/>
                </a:cubicBezTo>
                <a:close/>
                <a:moveTo>
                  <a:pt x="830264" y="515938"/>
                </a:moveTo>
                <a:cubicBezTo>
                  <a:pt x="856530" y="515938"/>
                  <a:pt x="875292" y="538471"/>
                  <a:pt x="875292" y="561005"/>
                </a:cubicBezTo>
                <a:cubicBezTo>
                  <a:pt x="875292" y="561005"/>
                  <a:pt x="875292" y="561005"/>
                  <a:pt x="875292" y="887736"/>
                </a:cubicBezTo>
                <a:cubicBezTo>
                  <a:pt x="875292" y="887736"/>
                  <a:pt x="875292" y="887736"/>
                  <a:pt x="1239262" y="527205"/>
                </a:cubicBezTo>
                <a:cubicBezTo>
                  <a:pt x="1246767" y="519694"/>
                  <a:pt x="1254271" y="515938"/>
                  <a:pt x="1265528" y="515938"/>
                </a:cubicBezTo>
                <a:cubicBezTo>
                  <a:pt x="1310555" y="519694"/>
                  <a:pt x="1325564" y="568516"/>
                  <a:pt x="1303051" y="591049"/>
                </a:cubicBezTo>
                <a:cubicBezTo>
                  <a:pt x="1303051" y="591049"/>
                  <a:pt x="1303051" y="591049"/>
                  <a:pt x="1032887" y="861447"/>
                </a:cubicBezTo>
                <a:cubicBezTo>
                  <a:pt x="1032887" y="861447"/>
                  <a:pt x="1032887" y="861447"/>
                  <a:pt x="1306803" y="1319622"/>
                </a:cubicBezTo>
                <a:cubicBezTo>
                  <a:pt x="1310555" y="1327133"/>
                  <a:pt x="1314307" y="1338399"/>
                  <a:pt x="1310555" y="1349666"/>
                </a:cubicBezTo>
                <a:cubicBezTo>
                  <a:pt x="1310555" y="1357177"/>
                  <a:pt x="1310555" y="1368444"/>
                  <a:pt x="1306803" y="1375955"/>
                </a:cubicBezTo>
                <a:cubicBezTo>
                  <a:pt x="1306803" y="1375955"/>
                  <a:pt x="1306803" y="1375955"/>
                  <a:pt x="1032887" y="1837885"/>
                </a:cubicBezTo>
                <a:lnTo>
                  <a:pt x="1303051" y="2104528"/>
                </a:lnTo>
                <a:cubicBezTo>
                  <a:pt x="1325564" y="2127061"/>
                  <a:pt x="1310555" y="2179638"/>
                  <a:pt x="1265528" y="2179638"/>
                </a:cubicBezTo>
                <a:cubicBezTo>
                  <a:pt x="1254271" y="2179638"/>
                  <a:pt x="1246767" y="2175883"/>
                  <a:pt x="1239262" y="2168372"/>
                </a:cubicBezTo>
                <a:cubicBezTo>
                  <a:pt x="1239262" y="2168372"/>
                  <a:pt x="1239262" y="2168372"/>
                  <a:pt x="875292" y="1807841"/>
                </a:cubicBezTo>
                <a:cubicBezTo>
                  <a:pt x="875292" y="1807841"/>
                  <a:pt x="875292" y="1807841"/>
                  <a:pt x="875292" y="2134572"/>
                </a:cubicBezTo>
                <a:cubicBezTo>
                  <a:pt x="875292" y="2160861"/>
                  <a:pt x="856530" y="2179638"/>
                  <a:pt x="830264" y="2179638"/>
                </a:cubicBezTo>
                <a:cubicBezTo>
                  <a:pt x="807751" y="2179638"/>
                  <a:pt x="788989" y="2160861"/>
                  <a:pt x="788989" y="2134572"/>
                </a:cubicBezTo>
                <a:cubicBezTo>
                  <a:pt x="788989" y="2134572"/>
                  <a:pt x="788989" y="2134572"/>
                  <a:pt x="788989" y="1349666"/>
                </a:cubicBezTo>
                <a:cubicBezTo>
                  <a:pt x="788989" y="1345910"/>
                  <a:pt x="788989" y="1345910"/>
                  <a:pt x="788989" y="1345910"/>
                </a:cubicBezTo>
                <a:cubicBezTo>
                  <a:pt x="788989" y="1345910"/>
                  <a:pt x="788989" y="1345910"/>
                  <a:pt x="788989" y="561005"/>
                </a:cubicBezTo>
                <a:cubicBezTo>
                  <a:pt x="788989" y="538471"/>
                  <a:pt x="807751" y="515938"/>
                  <a:pt x="830264" y="515938"/>
                </a:cubicBezTo>
                <a:close/>
                <a:moveTo>
                  <a:pt x="1347788" y="87312"/>
                </a:moveTo>
                <a:cubicBezTo>
                  <a:pt x="651647" y="87312"/>
                  <a:pt x="87313" y="652712"/>
                  <a:pt x="87313" y="1350169"/>
                </a:cubicBezTo>
                <a:cubicBezTo>
                  <a:pt x="87313" y="2047626"/>
                  <a:pt x="651647" y="2613026"/>
                  <a:pt x="1347788" y="2613026"/>
                </a:cubicBezTo>
                <a:cubicBezTo>
                  <a:pt x="2043929" y="2613026"/>
                  <a:pt x="2608263" y="2047626"/>
                  <a:pt x="2608263" y="1350169"/>
                </a:cubicBezTo>
                <a:cubicBezTo>
                  <a:pt x="2608263" y="652712"/>
                  <a:pt x="2043929" y="87312"/>
                  <a:pt x="1347788" y="87312"/>
                </a:cubicBezTo>
                <a:close/>
                <a:moveTo>
                  <a:pt x="1345407" y="0"/>
                </a:moveTo>
                <a:cubicBezTo>
                  <a:pt x="2088455" y="0"/>
                  <a:pt x="2690814" y="603425"/>
                  <a:pt x="2690814" y="1347788"/>
                </a:cubicBezTo>
                <a:cubicBezTo>
                  <a:pt x="2690814" y="2092151"/>
                  <a:pt x="2088455" y="2695576"/>
                  <a:pt x="1345407" y="2695576"/>
                </a:cubicBezTo>
                <a:cubicBezTo>
                  <a:pt x="602359" y="2695576"/>
                  <a:pt x="0" y="2092151"/>
                  <a:pt x="0" y="1347788"/>
                </a:cubicBezTo>
                <a:cubicBezTo>
                  <a:pt x="0" y="603425"/>
                  <a:pt x="602359" y="0"/>
                  <a:pt x="13454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5918200" y="4124325"/>
            <a:ext cx="5159375" cy="895350"/>
          </a:xfrm>
        </p:spPr>
        <p:txBody>
          <a:bodyPr lIns="36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9458325" y="6363494"/>
            <a:ext cx="2500377" cy="299244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r>
              <a:rPr lang="de-DE" sz="1100" dirty="0" err="1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rPr>
              <a:t>Kather·Augenstein</a:t>
            </a:r>
            <a:r>
              <a:rPr lang="de-DE" sz="1100" dirty="0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rPr>
              <a:t> Rechtsanwälte</a:t>
            </a:r>
          </a:p>
        </p:txBody>
      </p:sp>
    </p:spTree>
    <p:extLst>
      <p:ext uri="{BB962C8B-B14F-4D97-AF65-F5344CB8AC3E}">
        <p14:creationId xmlns:p14="http://schemas.microsoft.com/office/powerpoint/2010/main" val="95973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3911" y="640523"/>
            <a:ext cx="10515600" cy="10247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67450" y="2774950"/>
            <a:ext cx="5112000" cy="2644644"/>
          </a:xfrm>
        </p:spPr>
        <p:txBody>
          <a:bodyPr numCol="1" spcCol="180000"/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/>
            </a:lvl1pPr>
            <a:lvl2pPr marL="180975" indent="-180975">
              <a:lnSpc>
                <a:spcPct val="140000"/>
              </a:lnSpc>
              <a:spcBef>
                <a:spcPts val="1000"/>
              </a:spcBef>
              <a:defRPr/>
            </a:lvl2pPr>
            <a:lvl3pPr marL="357188" indent="-180975">
              <a:lnSpc>
                <a:spcPct val="140000"/>
              </a:lnSpc>
              <a:spcBef>
                <a:spcPts val="1000"/>
              </a:spcBef>
              <a:defRPr/>
            </a:lvl3pPr>
            <a:lvl4pPr marL="534988" indent="-173038">
              <a:lnSpc>
                <a:spcPct val="140000"/>
              </a:lnSpc>
              <a:spcBef>
                <a:spcPts val="1000"/>
              </a:spcBef>
              <a:defRPr/>
            </a:lvl4pPr>
            <a:lvl5pPr marL="714375" indent="-180975">
              <a:lnSpc>
                <a:spcPct val="14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7DF53DF-8511-4472-94B5-3EFACE67AF54}" type="slidenum">
              <a:rPr smtClean="0"/>
              <a:pPr/>
              <a:t>‹Nr.›</a:t>
            </a:fld>
            <a:r>
              <a:t> //</a:t>
            </a:r>
            <a:endParaRPr dirty="0"/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3"/>
          </p:nvPr>
        </p:nvSpPr>
        <p:spPr>
          <a:xfrm>
            <a:off x="823911" y="2537460"/>
            <a:ext cx="4954587" cy="2882134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54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3911" y="640523"/>
            <a:ext cx="10515600" cy="10247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67450" y="2774950"/>
            <a:ext cx="5112000" cy="2644644"/>
          </a:xfrm>
        </p:spPr>
        <p:txBody>
          <a:bodyPr numCol="1" spcCol="180000"/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/>
            </a:lvl1pPr>
            <a:lvl2pPr marL="180975" indent="-180975">
              <a:lnSpc>
                <a:spcPct val="140000"/>
              </a:lnSpc>
              <a:spcBef>
                <a:spcPts val="1000"/>
              </a:spcBef>
              <a:defRPr/>
            </a:lvl2pPr>
            <a:lvl3pPr marL="357188" indent="-180975">
              <a:lnSpc>
                <a:spcPct val="140000"/>
              </a:lnSpc>
              <a:spcBef>
                <a:spcPts val="1000"/>
              </a:spcBef>
              <a:defRPr/>
            </a:lvl3pPr>
            <a:lvl4pPr marL="534988" indent="-173038">
              <a:lnSpc>
                <a:spcPct val="140000"/>
              </a:lnSpc>
              <a:spcBef>
                <a:spcPts val="1000"/>
              </a:spcBef>
              <a:defRPr/>
            </a:lvl4pPr>
            <a:lvl5pPr marL="714375" indent="-180975">
              <a:lnSpc>
                <a:spcPct val="14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7DF53DF-8511-4472-94B5-3EFACE67AF54}" type="slidenum">
              <a:rPr smtClean="0"/>
              <a:pPr/>
              <a:t>‹Nr.›</a:t>
            </a:fld>
            <a:r>
              <a:t> //</a:t>
            </a:r>
            <a:endParaRPr dirty="0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824903" y="2774950"/>
            <a:ext cx="5112000" cy="2644644"/>
          </a:xfrm>
        </p:spPr>
        <p:txBody>
          <a:bodyPr numCol="1" spcCol="180000"/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/>
            </a:lvl1pPr>
            <a:lvl2pPr marL="180975" indent="-180975">
              <a:lnSpc>
                <a:spcPct val="140000"/>
              </a:lnSpc>
              <a:spcBef>
                <a:spcPts val="1000"/>
              </a:spcBef>
              <a:defRPr/>
            </a:lvl2pPr>
            <a:lvl3pPr marL="357188" indent="-180975">
              <a:lnSpc>
                <a:spcPct val="140000"/>
              </a:lnSpc>
              <a:spcBef>
                <a:spcPts val="1000"/>
              </a:spcBef>
              <a:defRPr/>
            </a:lvl3pPr>
            <a:lvl4pPr marL="534988" indent="-173038">
              <a:lnSpc>
                <a:spcPct val="140000"/>
              </a:lnSpc>
              <a:spcBef>
                <a:spcPts val="1000"/>
              </a:spcBef>
              <a:defRPr/>
            </a:lvl4pPr>
            <a:lvl5pPr marL="714375" indent="-180975">
              <a:lnSpc>
                <a:spcPct val="14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93035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7DF53DF-8511-4472-94B5-3EFACE67AF54}" type="slidenum">
              <a:rPr smtClean="0"/>
              <a:pPr/>
              <a:t>‹Nr.›</a:t>
            </a:fld>
            <a:r>
              <a:t> //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36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7DF53DF-8511-4472-94B5-3EFACE67AF54}" type="slidenum">
              <a:rPr smtClean="0"/>
              <a:pPr/>
              <a:t>‹Nr.›</a:t>
            </a:fld>
            <a:r>
              <a:t> //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76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 20"/>
          <p:cNvSpPr/>
          <p:nvPr userDrawn="1"/>
        </p:nvSpPr>
        <p:spPr>
          <a:xfrm>
            <a:off x="227015" y="225426"/>
            <a:ext cx="11737973" cy="6083299"/>
          </a:xfrm>
          <a:custGeom>
            <a:avLst/>
            <a:gdLst>
              <a:gd name="connsiteX0" fmla="*/ 0 w 11737973"/>
              <a:gd name="connsiteY0" fmla="*/ 0 h 6083299"/>
              <a:gd name="connsiteX1" fmla="*/ 11737973 w 11737973"/>
              <a:gd name="connsiteY1" fmla="*/ 0 h 6083299"/>
              <a:gd name="connsiteX2" fmla="*/ 11737973 w 11737973"/>
              <a:gd name="connsiteY2" fmla="*/ 6083299 h 6083299"/>
              <a:gd name="connsiteX3" fmla="*/ 11731688 w 11737973"/>
              <a:gd name="connsiteY3" fmla="*/ 6083299 h 6083299"/>
              <a:gd name="connsiteX4" fmla="*/ 10517185 w 11737973"/>
              <a:gd name="connsiteY4" fmla="*/ 6083299 h 6083299"/>
              <a:gd name="connsiteX5" fmla="*/ 6112956 w 11737973"/>
              <a:gd name="connsiteY5" fmla="*/ 6083299 h 6083299"/>
              <a:gd name="connsiteX6" fmla="*/ 6072725 w 11737973"/>
              <a:gd name="connsiteY6" fmla="*/ 6023631 h 6083299"/>
              <a:gd name="connsiteX7" fmla="*/ 5868987 w 11737973"/>
              <a:gd name="connsiteY7" fmla="*/ 5939241 h 6083299"/>
              <a:gd name="connsiteX8" fmla="*/ 5665249 w 11737973"/>
              <a:gd name="connsiteY8" fmla="*/ 6023631 h 6083299"/>
              <a:gd name="connsiteX9" fmla="*/ 5625017 w 11737973"/>
              <a:gd name="connsiteY9" fmla="*/ 6083299 h 6083299"/>
              <a:gd name="connsiteX10" fmla="*/ 596896 w 11737973"/>
              <a:gd name="connsiteY10" fmla="*/ 6083299 h 6083299"/>
              <a:gd name="connsiteX11" fmla="*/ 6282 w 11737973"/>
              <a:gd name="connsiteY11" fmla="*/ 6083299 h 6083299"/>
              <a:gd name="connsiteX12" fmla="*/ 0 w 11737973"/>
              <a:gd name="connsiteY12" fmla="*/ 6083299 h 608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37973" h="6083299">
                <a:moveTo>
                  <a:pt x="0" y="0"/>
                </a:moveTo>
                <a:lnTo>
                  <a:pt x="11737973" y="0"/>
                </a:lnTo>
                <a:lnTo>
                  <a:pt x="11737973" y="6083299"/>
                </a:lnTo>
                <a:lnTo>
                  <a:pt x="11731688" y="6083299"/>
                </a:lnTo>
                <a:lnTo>
                  <a:pt x="10517185" y="6083299"/>
                </a:lnTo>
                <a:lnTo>
                  <a:pt x="6112956" y="6083299"/>
                </a:lnTo>
                <a:lnTo>
                  <a:pt x="6072725" y="6023631"/>
                </a:lnTo>
                <a:cubicBezTo>
                  <a:pt x="6020584" y="5971491"/>
                  <a:pt x="5948551" y="5939241"/>
                  <a:pt x="5868987" y="5939241"/>
                </a:cubicBezTo>
                <a:cubicBezTo>
                  <a:pt x="5789421" y="5939241"/>
                  <a:pt x="5717389" y="5971491"/>
                  <a:pt x="5665249" y="6023631"/>
                </a:cubicBezTo>
                <a:lnTo>
                  <a:pt x="5625017" y="6083299"/>
                </a:lnTo>
                <a:lnTo>
                  <a:pt x="596896" y="6083299"/>
                </a:lnTo>
                <a:lnTo>
                  <a:pt x="6282" y="6083299"/>
                </a:lnTo>
                <a:lnTo>
                  <a:pt x="0" y="60832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23911" y="640523"/>
            <a:ext cx="10515600" cy="10247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3911" y="3079594"/>
            <a:ext cx="10515600" cy="28161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8534" y="6363494"/>
            <a:ext cx="5600765" cy="2992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6363494"/>
            <a:ext cx="1200150" cy="2992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de-DE" sz="1100" smtClean="0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r>
              <a:rPr lang="de-DE" dirty="0"/>
              <a:t>Seite </a:t>
            </a:r>
            <a:fld id="{A7DF53DF-8511-4472-94B5-3EFACE67AF54}" type="slidenum">
              <a:rPr smtClean="0"/>
              <a:pPr/>
              <a:t>‹Nr.›</a:t>
            </a:fld>
            <a:r>
              <a:rPr dirty="0"/>
              <a:t> //</a:t>
            </a:r>
          </a:p>
        </p:txBody>
      </p:sp>
      <p:sp>
        <p:nvSpPr>
          <p:cNvPr id="119" name="Freihandform 118"/>
          <p:cNvSpPr>
            <a:spLocks/>
          </p:cNvSpPr>
          <p:nvPr userDrawn="1"/>
        </p:nvSpPr>
        <p:spPr bwMode="auto">
          <a:xfrm>
            <a:off x="5918911" y="6275387"/>
            <a:ext cx="354178" cy="354806"/>
          </a:xfrm>
          <a:custGeom>
            <a:avLst/>
            <a:gdLst>
              <a:gd name="connsiteX0" fmla="*/ 1535114 w 2690814"/>
              <a:gd name="connsiteY0" fmla="*/ 1654176 h 2695576"/>
              <a:gd name="connsiteX1" fmla="*/ 1651002 w 2690814"/>
              <a:gd name="connsiteY1" fmla="*/ 2000251 h 2695576"/>
              <a:gd name="connsiteX2" fmla="*/ 1763714 w 2690814"/>
              <a:gd name="connsiteY2" fmla="*/ 1654176 h 2695576"/>
              <a:gd name="connsiteX3" fmla="*/ 1504952 w 2690814"/>
              <a:gd name="connsiteY3" fmla="*/ 1128713 h 2695576"/>
              <a:gd name="connsiteX4" fmla="*/ 1433514 w 2690814"/>
              <a:gd name="connsiteY4" fmla="*/ 1346201 h 2695576"/>
              <a:gd name="connsiteX5" fmla="*/ 1504952 w 2690814"/>
              <a:gd name="connsiteY5" fmla="*/ 1563688 h 2695576"/>
              <a:gd name="connsiteX6" fmla="*/ 1790702 w 2690814"/>
              <a:gd name="connsiteY6" fmla="*/ 1563688 h 2695576"/>
              <a:gd name="connsiteX7" fmla="*/ 1862139 w 2690814"/>
              <a:gd name="connsiteY7" fmla="*/ 1346201 h 2695576"/>
              <a:gd name="connsiteX8" fmla="*/ 1790702 w 2690814"/>
              <a:gd name="connsiteY8" fmla="*/ 1128713 h 2695576"/>
              <a:gd name="connsiteX9" fmla="*/ 968482 w 2690814"/>
              <a:gd name="connsiteY9" fmla="*/ 920751 h 2695576"/>
              <a:gd name="connsiteX10" fmla="*/ 874714 w 2690814"/>
              <a:gd name="connsiteY10" fmla="*/ 1014812 h 2695576"/>
              <a:gd name="connsiteX11" fmla="*/ 874714 w 2690814"/>
              <a:gd name="connsiteY11" fmla="*/ 1345908 h 2695576"/>
              <a:gd name="connsiteX12" fmla="*/ 874714 w 2690814"/>
              <a:gd name="connsiteY12" fmla="*/ 1349670 h 2695576"/>
              <a:gd name="connsiteX13" fmla="*/ 874714 w 2690814"/>
              <a:gd name="connsiteY13" fmla="*/ 1684528 h 2695576"/>
              <a:gd name="connsiteX14" fmla="*/ 968482 w 2690814"/>
              <a:gd name="connsiteY14" fmla="*/ 1774826 h 2695576"/>
              <a:gd name="connsiteX15" fmla="*/ 1216027 w 2690814"/>
              <a:gd name="connsiteY15" fmla="*/ 1349670 h 2695576"/>
              <a:gd name="connsiteX16" fmla="*/ 968482 w 2690814"/>
              <a:gd name="connsiteY16" fmla="*/ 920751 h 2695576"/>
              <a:gd name="connsiteX17" fmla="*/ 1651002 w 2690814"/>
              <a:gd name="connsiteY17" fmla="*/ 695326 h 2695576"/>
              <a:gd name="connsiteX18" fmla="*/ 1535114 w 2690814"/>
              <a:gd name="connsiteY18" fmla="*/ 1041401 h 2695576"/>
              <a:gd name="connsiteX19" fmla="*/ 1763714 w 2690814"/>
              <a:gd name="connsiteY19" fmla="*/ 1041401 h 2695576"/>
              <a:gd name="connsiteX20" fmla="*/ 1651582 w 2690814"/>
              <a:gd name="connsiteY20" fmla="*/ 519113 h 2695576"/>
              <a:gd name="connsiteX21" fmla="*/ 1689140 w 2690814"/>
              <a:gd name="connsiteY21" fmla="*/ 545420 h 2695576"/>
              <a:gd name="connsiteX22" fmla="*/ 1955801 w 2690814"/>
              <a:gd name="connsiteY22" fmla="*/ 1338393 h 2695576"/>
              <a:gd name="connsiteX23" fmla="*/ 1952045 w 2690814"/>
              <a:gd name="connsiteY23" fmla="*/ 1357184 h 2695576"/>
              <a:gd name="connsiteX24" fmla="*/ 1689140 w 2690814"/>
              <a:gd name="connsiteY24" fmla="*/ 2150156 h 2695576"/>
              <a:gd name="connsiteX25" fmla="*/ 1651582 w 2690814"/>
              <a:gd name="connsiteY25" fmla="*/ 2176463 h 2695576"/>
              <a:gd name="connsiteX26" fmla="*/ 1606513 w 2690814"/>
              <a:gd name="connsiteY26" fmla="*/ 2146398 h 2695576"/>
              <a:gd name="connsiteX27" fmla="*/ 1343607 w 2690814"/>
              <a:gd name="connsiteY27" fmla="*/ 1360942 h 2695576"/>
              <a:gd name="connsiteX28" fmla="*/ 1343607 w 2690814"/>
              <a:gd name="connsiteY28" fmla="*/ 1345909 h 2695576"/>
              <a:gd name="connsiteX29" fmla="*/ 1343607 w 2690814"/>
              <a:gd name="connsiteY29" fmla="*/ 1330876 h 2695576"/>
              <a:gd name="connsiteX30" fmla="*/ 1606513 w 2690814"/>
              <a:gd name="connsiteY30" fmla="*/ 545420 h 2695576"/>
              <a:gd name="connsiteX31" fmla="*/ 1651582 w 2690814"/>
              <a:gd name="connsiteY31" fmla="*/ 519113 h 2695576"/>
              <a:gd name="connsiteX32" fmla="*/ 830264 w 2690814"/>
              <a:gd name="connsiteY32" fmla="*/ 515938 h 2695576"/>
              <a:gd name="connsiteX33" fmla="*/ 875292 w 2690814"/>
              <a:gd name="connsiteY33" fmla="*/ 561005 h 2695576"/>
              <a:gd name="connsiteX34" fmla="*/ 875292 w 2690814"/>
              <a:gd name="connsiteY34" fmla="*/ 887736 h 2695576"/>
              <a:gd name="connsiteX35" fmla="*/ 1239262 w 2690814"/>
              <a:gd name="connsiteY35" fmla="*/ 527205 h 2695576"/>
              <a:gd name="connsiteX36" fmla="*/ 1265528 w 2690814"/>
              <a:gd name="connsiteY36" fmla="*/ 515938 h 2695576"/>
              <a:gd name="connsiteX37" fmla="*/ 1303051 w 2690814"/>
              <a:gd name="connsiteY37" fmla="*/ 591049 h 2695576"/>
              <a:gd name="connsiteX38" fmla="*/ 1032887 w 2690814"/>
              <a:gd name="connsiteY38" fmla="*/ 861447 h 2695576"/>
              <a:gd name="connsiteX39" fmla="*/ 1306803 w 2690814"/>
              <a:gd name="connsiteY39" fmla="*/ 1319622 h 2695576"/>
              <a:gd name="connsiteX40" fmla="*/ 1310555 w 2690814"/>
              <a:gd name="connsiteY40" fmla="*/ 1349666 h 2695576"/>
              <a:gd name="connsiteX41" fmla="*/ 1306803 w 2690814"/>
              <a:gd name="connsiteY41" fmla="*/ 1375955 h 2695576"/>
              <a:gd name="connsiteX42" fmla="*/ 1032887 w 2690814"/>
              <a:gd name="connsiteY42" fmla="*/ 1837885 h 2695576"/>
              <a:gd name="connsiteX43" fmla="*/ 1303051 w 2690814"/>
              <a:gd name="connsiteY43" fmla="*/ 2104528 h 2695576"/>
              <a:gd name="connsiteX44" fmla="*/ 1265528 w 2690814"/>
              <a:gd name="connsiteY44" fmla="*/ 2179638 h 2695576"/>
              <a:gd name="connsiteX45" fmla="*/ 1239262 w 2690814"/>
              <a:gd name="connsiteY45" fmla="*/ 2168372 h 2695576"/>
              <a:gd name="connsiteX46" fmla="*/ 875292 w 2690814"/>
              <a:gd name="connsiteY46" fmla="*/ 1807841 h 2695576"/>
              <a:gd name="connsiteX47" fmla="*/ 875292 w 2690814"/>
              <a:gd name="connsiteY47" fmla="*/ 2134572 h 2695576"/>
              <a:gd name="connsiteX48" fmla="*/ 830264 w 2690814"/>
              <a:gd name="connsiteY48" fmla="*/ 2179638 h 2695576"/>
              <a:gd name="connsiteX49" fmla="*/ 788989 w 2690814"/>
              <a:gd name="connsiteY49" fmla="*/ 2134572 h 2695576"/>
              <a:gd name="connsiteX50" fmla="*/ 788989 w 2690814"/>
              <a:gd name="connsiteY50" fmla="*/ 1349666 h 2695576"/>
              <a:gd name="connsiteX51" fmla="*/ 788989 w 2690814"/>
              <a:gd name="connsiteY51" fmla="*/ 1345910 h 2695576"/>
              <a:gd name="connsiteX52" fmla="*/ 788989 w 2690814"/>
              <a:gd name="connsiteY52" fmla="*/ 561005 h 2695576"/>
              <a:gd name="connsiteX53" fmla="*/ 830264 w 2690814"/>
              <a:gd name="connsiteY53" fmla="*/ 515938 h 2695576"/>
              <a:gd name="connsiteX54" fmla="*/ 1347788 w 2690814"/>
              <a:gd name="connsiteY54" fmla="*/ 87312 h 2695576"/>
              <a:gd name="connsiteX55" fmla="*/ 87313 w 2690814"/>
              <a:gd name="connsiteY55" fmla="*/ 1350169 h 2695576"/>
              <a:gd name="connsiteX56" fmla="*/ 1347788 w 2690814"/>
              <a:gd name="connsiteY56" fmla="*/ 2613026 h 2695576"/>
              <a:gd name="connsiteX57" fmla="*/ 2608263 w 2690814"/>
              <a:gd name="connsiteY57" fmla="*/ 1350169 h 2695576"/>
              <a:gd name="connsiteX58" fmla="*/ 1347788 w 2690814"/>
              <a:gd name="connsiteY58" fmla="*/ 87312 h 2695576"/>
              <a:gd name="connsiteX59" fmla="*/ 1345407 w 2690814"/>
              <a:gd name="connsiteY59" fmla="*/ 0 h 2695576"/>
              <a:gd name="connsiteX60" fmla="*/ 2690814 w 2690814"/>
              <a:gd name="connsiteY60" fmla="*/ 1347788 h 2695576"/>
              <a:gd name="connsiteX61" fmla="*/ 1345407 w 2690814"/>
              <a:gd name="connsiteY61" fmla="*/ 2695576 h 2695576"/>
              <a:gd name="connsiteX62" fmla="*/ 0 w 2690814"/>
              <a:gd name="connsiteY62" fmla="*/ 1347788 h 2695576"/>
              <a:gd name="connsiteX63" fmla="*/ 1345407 w 2690814"/>
              <a:gd name="connsiteY63" fmla="*/ 0 h 26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690814" h="2695576">
                <a:moveTo>
                  <a:pt x="1535114" y="1654176"/>
                </a:moveTo>
                <a:lnTo>
                  <a:pt x="1651002" y="2000251"/>
                </a:lnTo>
                <a:lnTo>
                  <a:pt x="1763714" y="1654176"/>
                </a:lnTo>
                <a:close/>
                <a:moveTo>
                  <a:pt x="1504952" y="1128713"/>
                </a:moveTo>
                <a:lnTo>
                  <a:pt x="1433514" y="1346201"/>
                </a:lnTo>
                <a:lnTo>
                  <a:pt x="1504952" y="1563688"/>
                </a:lnTo>
                <a:lnTo>
                  <a:pt x="1790702" y="1563688"/>
                </a:lnTo>
                <a:lnTo>
                  <a:pt x="1862139" y="1346201"/>
                </a:lnTo>
                <a:lnTo>
                  <a:pt x="1790702" y="1128713"/>
                </a:lnTo>
                <a:close/>
                <a:moveTo>
                  <a:pt x="968482" y="920751"/>
                </a:moveTo>
                <a:cubicBezTo>
                  <a:pt x="968482" y="920751"/>
                  <a:pt x="968482" y="920751"/>
                  <a:pt x="874714" y="1014812"/>
                </a:cubicBezTo>
                <a:cubicBezTo>
                  <a:pt x="874714" y="1014812"/>
                  <a:pt x="874714" y="1014812"/>
                  <a:pt x="874714" y="1345908"/>
                </a:cubicBezTo>
                <a:cubicBezTo>
                  <a:pt x="874714" y="1345908"/>
                  <a:pt x="874714" y="1349670"/>
                  <a:pt x="874714" y="1349670"/>
                </a:cubicBezTo>
                <a:cubicBezTo>
                  <a:pt x="874714" y="1349670"/>
                  <a:pt x="874714" y="1349670"/>
                  <a:pt x="874714" y="1684528"/>
                </a:cubicBezTo>
                <a:lnTo>
                  <a:pt x="968482" y="1774826"/>
                </a:lnTo>
                <a:cubicBezTo>
                  <a:pt x="968482" y="1774826"/>
                  <a:pt x="968482" y="1774826"/>
                  <a:pt x="1216027" y="1349670"/>
                </a:cubicBezTo>
                <a:cubicBezTo>
                  <a:pt x="1216027" y="1349670"/>
                  <a:pt x="1216027" y="1349670"/>
                  <a:pt x="968482" y="920751"/>
                </a:cubicBezTo>
                <a:close/>
                <a:moveTo>
                  <a:pt x="1651002" y="695326"/>
                </a:moveTo>
                <a:lnTo>
                  <a:pt x="1535114" y="1041401"/>
                </a:lnTo>
                <a:lnTo>
                  <a:pt x="1763714" y="1041401"/>
                </a:lnTo>
                <a:close/>
                <a:moveTo>
                  <a:pt x="1651582" y="519113"/>
                </a:moveTo>
                <a:cubicBezTo>
                  <a:pt x="1670361" y="519113"/>
                  <a:pt x="1681628" y="526630"/>
                  <a:pt x="1689140" y="545420"/>
                </a:cubicBezTo>
                <a:cubicBezTo>
                  <a:pt x="1689140" y="545420"/>
                  <a:pt x="1689140" y="545420"/>
                  <a:pt x="1955801" y="1338393"/>
                </a:cubicBezTo>
                <a:cubicBezTo>
                  <a:pt x="1955801" y="1345909"/>
                  <a:pt x="1955801" y="1349667"/>
                  <a:pt x="1952045" y="1357184"/>
                </a:cubicBezTo>
                <a:cubicBezTo>
                  <a:pt x="1952045" y="1357184"/>
                  <a:pt x="1952045" y="1357184"/>
                  <a:pt x="1689140" y="2150156"/>
                </a:cubicBezTo>
                <a:cubicBezTo>
                  <a:pt x="1681628" y="2168947"/>
                  <a:pt x="1670361" y="2176463"/>
                  <a:pt x="1651582" y="2176463"/>
                </a:cubicBezTo>
                <a:cubicBezTo>
                  <a:pt x="1629047" y="2176463"/>
                  <a:pt x="1614024" y="2165189"/>
                  <a:pt x="1606513" y="2146398"/>
                </a:cubicBezTo>
                <a:cubicBezTo>
                  <a:pt x="1606513" y="2146398"/>
                  <a:pt x="1606513" y="2146398"/>
                  <a:pt x="1343607" y="1360942"/>
                </a:cubicBezTo>
                <a:cubicBezTo>
                  <a:pt x="1343607" y="1357184"/>
                  <a:pt x="1339851" y="1349667"/>
                  <a:pt x="1343607" y="1345909"/>
                </a:cubicBezTo>
                <a:cubicBezTo>
                  <a:pt x="1343607" y="1342151"/>
                  <a:pt x="1343607" y="1338393"/>
                  <a:pt x="1343607" y="1330876"/>
                </a:cubicBezTo>
                <a:cubicBezTo>
                  <a:pt x="1343607" y="1330876"/>
                  <a:pt x="1343607" y="1330876"/>
                  <a:pt x="1606513" y="545420"/>
                </a:cubicBezTo>
                <a:cubicBezTo>
                  <a:pt x="1614024" y="526630"/>
                  <a:pt x="1629047" y="519113"/>
                  <a:pt x="1651582" y="519113"/>
                </a:cubicBezTo>
                <a:close/>
                <a:moveTo>
                  <a:pt x="830264" y="515938"/>
                </a:moveTo>
                <a:cubicBezTo>
                  <a:pt x="856530" y="515938"/>
                  <a:pt x="875292" y="538471"/>
                  <a:pt x="875292" y="561005"/>
                </a:cubicBezTo>
                <a:cubicBezTo>
                  <a:pt x="875292" y="561005"/>
                  <a:pt x="875292" y="561005"/>
                  <a:pt x="875292" y="887736"/>
                </a:cubicBezTo>
                <a:cubicBezTo>
                  <a:pt x="875292" y="887736"/>
                  <a:pt x="875292" y="887736"/>
                  <a:pt x="1239262" y="527205"/>
                </a:cubicBezTo>
                <a:cubicBezTo>
                  <a:pt x="1246767" y="519694"/>
                  <a:pt x="1254271" y="515938"/>
                  <a:pt x="1265528" y="515938"/>
                </a:cubicBezTo>
                <a:cubicBezTo>
                  <a:pt x="1310555" y="519694"/>
                  <a:pt x="1325564" y="568516"/>
                  <a:pt x="1303051" y="591049"/>
                </a:cubicBezTo>
                <a:cubicBezTo>
                  <a:pt x="1303051" y="591049"/>
                  <a:pt x="1303051" y="591049"/>
                  <a:pt x="1032887" y="861447"/>
                </a:cubicBezTo>
                <a:cubicBezTo>
                  <a:pt x="1032887" y="861447"/>
                  <a:pt x="1032887" y="861447"/>
                  <a:pt x="1306803" y="1319622"/>
                </a:cubicBezTo>
                <a:cubicBezTo>
                  <a:pt x="1310555" y="1327133"/>
                  <a:pt x="1314307" y="1338399"/>
                  <a:pt x="1310555" y="1349666"/>
                </a:cubicBezTo>
                <a:cubicBezTo>
                  <a:pt x="1310555" y="1357177"/>
                  <a:pt x="1310555" y="1368444"/>
                  <a:pt x="1306803" y="1375955"/>
                </a:cubicBezTo>
                <a:cubicBezTo>
                  <a:pt x="1306803" y="1375955"/>
                  <a:pt x="1306803" y="1375955"/>
                  <a:pt x="1032887" y="1837885"/>
                </a:cubicBezTo>
                <a:lnTo>
                  <a:pt x="1303051" y="2104528"/>
                </a:lnTo>
                <a:cubicBezTo>
                  <a:pt x="1325564" y="2127061"/>
                  <a:pt x="1310555" y="2179638"/>
                  <a:pt x="1265528" y="2179638"/>
                </a:cubicBezTo>
                <a:cubicBezTo>
                  <a:pt x="1254271" y="2179638"/>
                  <a:pt x="1246767" y="2175883"/>
                  <a:pt x="1239262" y="2168372"/>
                </a:cubicBezTo>
                <a:cubicBezTo>
                  <a:pt x="1239262" y="2168372"/>
                  <a:pt x="1239262" y="2168372"/>
                  <a:pt x="875292" y="1807841"/>
                </a:cubicBezTo>
                <a:cubicBezTo>
                  <a:pt x="875292" y="1807841"/>
                  <a:pt x="875292" y="1807841"/>
                  <a:pt x="875292" y="2134572"/>
                </a:cubicBezTo>
                <a:cubicBezTo>
                  <a:pt x="875292" y="2160861"/>
                  <a:pt x="856530" y="2179638"/>
                  <a:pt x="830264" y="2179638"/>
                </a:cubicBezTo>
                <a:cubicBezTo>
                  <a:pt x="807751" y="2179638"/>
                  <a:pt x="788989" y="2160861"/>
                  <a:pt x="788989" y="2134572"/>
                </a:cubicBezTo>
                <a:cubicBezTo>
                  <a:pt x="788989" y="2134572"/>
                  <a:pt x="788989" y="2134572"/>
                  <a:pt x="788989" y="1349666"/>
                </a:cubicBezTo>
                <a:cubicBezTo>
                  <a:pt x="788989" y="1345910"/>
                  <a:pt x="788989" y="1345910"/>
                  <a:pt x="788989" y="1345910"/>
                </a:cubicBezTo>
                <a:cubicBezTo>
                  <a:pt x="788989" y="1345910"/>
                  <a:pt x="788989" y="1345910"/>
                  <a:pt x="788989" y="561005"/>
                </a:cubicBezTo>
                <a:cubicBezTo>
                  <a:pt x="788989" y="538471"/>
                  <a:pt x="807751" y="515938"/>
                  <a:pt x="830264" y="515938"/>
                </a:cubicBezTo>
                <a:close/>
                <a:moveTo>
                  <a:pt x="1347788" y="87312"/>
                </a:moveTo>
                <a:cubicBezTo>
                  <a:pt x="651647" y="87312"/>
                  <a:pt x="87313" y="652712"/>
                  <a:pt x="87313" y="1350169"/>
                </a:cubicBezTo>
                <a:cubicBezTo>
                  <a:pt x="87313" y="2047626"/>
                  <a:pt x="651647" y="2613026"/>
                  <a:pt x="1347788" y="2613026"/>
                </a:cubicBezTo>
                <a:cubicBezTo>
                  <a:pt x="2043929" y="2613026"/>
                  <a:pt x="2608263" y="2047626"/>
                  <a:pt x="2608263" y="1350169"/>
                </a:cubicBezTo>
                <a:cubicBezTo>
                  <a:pt x="2608263" y="652712"/>
                  <a:pt x="2043929" y="87312"/>
                  <a:pt x="1347788" y="87312"/>
                </a:cubicBezTo>
                <a:close/>
                <a:moveTo>
                  <a:pt x="1345407" y="0"/>
                </a:moveTo>
                <a:cubicBezTo>
                  <a:pt x="2088455" y="0"/>
                  <a:pt x="2690814" y="603425"/>
                  <a:pt x="2690814" y="1347788"/>
                </a:cubicBezTo>
                <a:cubicBezTo>
                  <a:pt x="2690814" y="2092151"/>
                  <a:pt x="2088455" y="2695576"/>
                  <a:pt x="1345407" y="2695576"/>
                </a:cubicBezTo>
                <a:cubicBezTo>
                  <a:pt x="602359" y="2695576"/>
                  <a:pt x="0" y="2092151"/>
                  <a:pt x="0" y="1347788"/>
                </a:cubicBezTo>
                <a:cubicBezTo>
                  <a:pt x="0" y="603425"/>
                  <a:pt x="602359" y="0"/>
                  <a:pt x="13454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9458325" y="6363494"/>
            <a:ext cx="2500377" cy="299244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lvl="0" algn="r"/>
            <a:r>
              <a:rPr lang="de-DE" sz="1100" dirty="0" err="1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rPr>
              <a:t>Kather·Augenstein</a:t>
            </a:r>
            <a:r>
              <a:rPr lang="de-DE" sz="1100" dirty="0">
                <a:solidFill>
                  <a:schemeClr val="accent1"/>
                </a:solidFill>
                <a:latin typeface="Roboto Slab Light" pitchFamily="2" charset="0"/>
                <a:ea typeface="Roboto Slab Light" pitchFamily="2" charset="0"/>
              </a:rPr>
              <a:t> Rechtsanwälte</a:t>
            </a:r>
          </a:p>
        </p:txBody>
      </p:sp>
    </p:spTree>
    <p:extLst>
      <p:ext uri="{BB962C8B-B14F-4D97-AF65-F5344CB8AC3E}">
        <p14:creationId xmlns:p14="http://schemas.microsoft.com/office/powerpoint/2010/main" val="420697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2" r:id="rId4"/>
    <p:sldLayoutId id="2147483661" r:id="rId5"/>
    <p:sldLayoutId id="2147483663" r:id="rId6"/>
    <p:sldLayoutId id="2147483664" r:id="rId7"/>
    <p:sldLayoutId id="2147483654" r:id="rId8"/>
    <p:sldLayoutId id="2147483655" r:id="rId9"/>
    <p:sldLayoutId id="2147483665" r:id="rId10"/>
  </p:sldLayoutIdLst>
  <p:hf sldNum="0" hd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IsonormMonospacedPro" panose="02010509020101020102" pitchFamily="49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40000"/>
        </a:lnSpc>
        <a:spcBef>
          <a:spcPts val="0"/>
        </a:spcBef>
        <a:buClr>
          <a:schemeClr val="accent1"/>
        </a:buClr>
        <a:buFont typeface="FontAwesome" pitchFamily="50" charset="0"/>
        <a:buChar char=""/>
        <a:defRPr lang="de-DE" sz="1800" kern="1200" dirty="0" smtClean="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357188" indent="-180975" algn="l" defTabSz="914400" rtl="0" eaLnBrk="1" latinLnBrk="0" hangingPunct="1">
        <a:lnSpc>
          <a:spcPct val="140000"/>
        </a:lnSpc>
        <a:spcBef>
          <a:spcPts val="0"/>
        </a:spcBef>
        <a:buClr>
          <a:schemeClr val="tx1"/>
        </a:buClr>
        <a:buSzPct val="100000"/>
        <a:buFont typeface="Roboto Slab" pitchFamily="2" charset="0"/>
        <a:buChar char="-"/>
        <a:defRPr lang="de-DE" sz="1800" kern="1200" dirty="0" smtClean="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534988" indent="-180975" algn="l" defTabSz="914400" rtl="0" eaLnBrk="1" latinLnBrk="0" hangingPunct="1">
        <a:lnSpc>
          <a:spcPct val="14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714375" indent="-173038" algn="l" defTabSz="914400" rtl="0" eaLnBrk="1" latinLnBrk="0" hangingPunct="1">
        <a:lnSpc>
          <a:spcPct val="140000"/>
        </a:lnSpc>
        <a:spcBef>
          <a:spcPts val="0"/>
        </a:spcBef>
        <a:buFont typeface="Roboto Slab" pitchFamily="2" charset="0"/>
        <a:buChar char="-"/>
        <a:defRPr sz="18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892175" indent="-180975" algn="l" defTabSz="914400" rtl="0" eaLnBrk="1" latinLnBrk="0" hangingPunct="1">
        <a:lnSpc>
          <a:spcPct val="140000"/>
        </a:lnSpc>
        <a:spcBef>
          <a:spcPts val="0"/>
        </a:spcBef>
        <a:buFont typeface="Roboto Slab" pitchFamily="2" charset="0"/>
        <a:buChar char="-"/>
        <a:tabLst/>
        <a:defRPr sz="18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 userDrawn="1">
          <p15:clr>
            <a:srgbClr val="F26B43"/>
          </p15:clr>
        </p15:guide>
        <p15:guide id="2" pos="7537" userDrawn="1">
          <p15:clr>
            <a:srgbClr val="F26B43"/>
          </p15:clr>
        </p15:guide>
        <p15:guide id="3" orient="horz" pos="141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.mpg.de/fileadmin/ipmpg/content/stellungnahmen/mpi-ip_twelve-reasons_2012-10-17_01.pd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>
            <a:fillRect/>
          </a:stretch>
        </p:blipFill>
        <p:spPr/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Brexit and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consequences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</a:t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798443" y="3081623"/>
            <a:ext cx="4787348" cy="691451"/>
          </a:xfrm>
        </p:spPr>
        <p:txBody>
          <a:bodyPr/>
          <a:lstStyle/>
          <a:p>
            <a:endParaRPr lang="de-DE" dirty="0"/>
          </a:p>
          <a:p>
            <a:r>
              <a:rPr lang="de-DE" dirty="0" err="1"/>
              <a:t>Overview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306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ED13CF2-88AF-4ACC-9098-6A66DFB9CE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UPC divisions are not „courts of a EU member state“</a:t>
            </a:r>
          </a:p>
          <a:p>
            <a:pPr lvl="1"/>
            <a:r>
              <a:rPr lang="en-GB" dirty="0"/>
              <a:t>Separate courts created by transfer of competence to international institution </a:t>
            </a:r>
          </a:p>
          <a:p>
            <a:r>
              <a:rPr lang="en-GB" dirty="0"/>
              <a:t>Can UK, as non EU member state transfer competences to international and/or EU-institutions?</a:t>
            </a:r>
          </a:p>
          <a:p>
            <a:pPr lvl="1"/>
            <a:r>
              <a:rPr lang="en-GB" dirty="0"/>
              <a:t>Yes, as long as they follow the EU-rules</a:t>
            </a:r>
          </a:p>
          <a:p>
            <a:pPr lvl="1"/>
            <a:r>
              <a:rPr lang="en-GB" dirty="0"/>
              <a:t>Participation of UK in parallel court system does not disturb possibilities for other EU member states to refer cases to CJEU</a:t>
            </a:r>
          </a:p>
          <a:p>
            <a:pPr lvl="1"/>
            <a:r>
              <a:rPr lang="en-GB" dirty="0"/>
              <a:t>For UPC divisions, inserted articles provide for application of EU law</a:t>
            </a:r>
          </a:p>
          <a:p>
            <a:pPr lvl="1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13F668-9B0F-40FD-A30C-72654336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Securing</a:t>
            </a:r>
            <a:r>
              <a:rPr lang="de-DE" dirty="0"/>
              <a:t> </a:t>
            </a:r>
            <a:r>
              <a:rPr lang="de-DE" dirty="0" err="1"/>
              <a:t>primacy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EU-</a:t>
            </a:r>
            <a:r>
              <a:rPr lang="de-DE" dirty="0" err="1"/>
              <a:t>law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689DC5-D9D5-4F13-9F5A-9FAE47DCD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My</a:t>
            </a:r>
            <a:r>
              <a:rPr lang="de-DE" dirty="0"/>
              <a:t> personal </a:t>
            </a:r>
            <a:r>
              <a:rPr lang="de-DE" dirty="0" err="1"/>
              <a:t>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36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70ADF7F-DC77-4919-9F24-E28B0016FE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3913" y="2780928"/>
            <a:ext cx="10655300" cy="3115047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Ubertazzi</a:t>
            </a:r>
            <a:r>
              <a:rPr lang="en-GB" dirty="0"/>
              <a:t>, GRUR Int. 2017, 301</a:t>
            </a:r>
          </a:p>
          <a:p>
            <a:pPr lvl="1"/>
            <a:r>
              <a:rPr lang="en-GB" dirty="0"/>
              <a:t>Many links between UP-regulation, EU-institutions and UPCA</a:t>
            </a:r>
          </a:p>
          <a:p>
            <a:pPr lvl="1"/>
            <a:r>
              <a:rPr lang="en-GB" dirty="0"/>
              <a:t>At the time of signature, all participating member states to UPC assumed that only EU member states will participate</a:t>
            </a:r>
          </a:p>
          <a:p>
            <a:pPr lvl="1"/>
            <a:r>
              <a:rPr lang="en-GB" dirty="0"/>
              <a:t>UP-regulation and translation regulation are „the crucial premise, the underlying basis of UK participation in the UPCA”; impacts the reasons of any member state for its participation</a:t>
            </a:r>
          </a:p>
          <a:p>
            <a:pPr lvl="1"/>
            <a:r>
              <a:rPr lang="en-GB" dirty="0"/>
              <a:t>Brexit „eliminates the underlying basis for the establishment of the UPC in Great Britain“</a:t>
            </a:r>
          </a:p>
          <a:p>
            <a:pPr lvl="1"/>
            <a:r>
              <a:rPr lang="en-GB" dirty="0"/>
              <a:t>the application of Art. 50 TEU leads to a withdrawal of the UK from </a:t>
            </a:r>
            <a:r>
              <a:rPr lang="en-GB"/>
              <a:t>the UPCA, </a:t>
            </a:r>
            <a:endParaRPr lang="en-GB" dirty="0"/>
          </a:p>
          <a:p>
            <a:pPr lvl="1"/>
            <a:r>
              <a:rPr lang="en-GB" dirty="0"/>
              <a:t>Ratification “would be contrary to the principle of good faith”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781660-6CC2-4C76-AD5C-A13F9A1F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Uniformity of the European patent package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8AA72C-788A-43BB-B0A7-87CF0D88BB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3910" y="1803295"/>
            <a:ext cx="7360321" cy="720000"/>
          </a:xfrm>
        </p:spPr>
        <p:txBody>
          <a:bodyPr/>
          <a:lstStyle/>
          <a:p>
            <a:r>
              <a:rPr lang="en-GB" dirty="0"/>
              <a:t>Does the package require uniform application?</a:t>
            </a:r>
          </a:p>
        </p:txBody>
      </p:sp>
    </p:spTree>
    <p:extLst>
      <p:ext uri="{BB962C8B-B14F-4D97-AF65-F5344CB8AC3E}">
        <p14:creationId xmlns:p14="http://schemas.microsoft.com/office/powerpoint/2010/main" val="78408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AE4B23-0792-43C1-ADAB-32850121FA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UPCA removes uncertainty for infringements of already existing European Patents, so there is still a reasons to maintain UPCA even without UP regulation</a:t>
            </a:r>
          </a:p>
          <a:p>
            <a:r>
              <a:rPr lang="en-GB" dirty="0"/>
              <a:t>UPCA would at least harmonize legal issues within the remaining EU member states</a:t>
            </a:r>
          </a:p>
          <a:p>
            <a:pPr lvl="1"/>
            <a:r>
              <a:rPr lang="en-GB" dirty="0"/>
              <a:t>Still substantial harmonization achievable</a:t>
            </a:r>
          </a:p>
          <a:p>
            <a:pPr lvl="1"/>
            <a:r>
              <a:rPr lang="en-GB" dirty="0"/>
              <a:t>No elimination of interest of the other member states</a:t>
            </a:r>
          </a:p>
          <a:p>
            <a:r>
              <a:rPr lang="en-GB" dirty="0"/>
              <a:t>Separate application of UP regulation and UPCA possible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64EB17-4FAD-4788-98B9-7A4E30ED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Still good Reasons for UPCA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B56D45-D39D-4EF4-A266-4F71D01178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3910" y="1803295"/>
            <a:ext cx="9160521" cy="720000"/>
          </a:xfrm>
        </p:spPr>
        <p:txBody>
          <a:bodyPr/>
          <a:lstStyle/>
          <a:p>
            <a:r>
              <a:rPr lang="en-GB" dirty="0"/>
              <a:t>No comparable situation to “</a:t>
            </a:r>
            <a:r>
              <a:rPr lang="en-GB" dirty="0" err="1"/>
              <a:t>Wegfall</a:t>
            </a:r>
            <a:r>
              <a:rPr lang="en-GB" dirty="0"/>
              <a:t> der </a:t>
            </a:r>
            <a:r>
              <a:rPr lang="en-GB" dirty="0" err="1"/>
              <a:t>Geschäftsgrundlage</a:t>
            </a:r>
            <a:r>
              <a:rPr lang="en-GB" dirty="0"/>
              <a:t>” (elimination of basis to the contract)</a:t>
            </a:r>
          </a:p>
        </p:txBody>
      </p:sp>
    </p:spTree>
    <p:extLst>
      <p:ext uri="{BB962C8B-B14F-4D97-AF65-F5344CB8AC3E}">
        <p14:creationId xmlns:p14="http://schemas.microsoft.com/office/powerpoint/2010/main" val="190009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727325" y="2704736"/>
            <a:ext cx="6737350" cy="1107905"/>
          </a:xfrm>
        </p:spPr>
        <p:txBody>
          <a:bodyPr/>
          <a:lstStyle/>
          <a:p>
            <a:pPr algn="ctr"/>
            <a:r>
              <a:rPr lang="pt-BR" dirty="0"/>
              <a:t>Conseqeunces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02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3DC1F7E-E794-4207-B5D4-4676483CF3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 defendant, lost the case,  will probably try to challenge the system</a:t>
            </a:r>
          </a:p>
          <a:p>
            <a:r>
              <a:rPr lang="en-GB" dirty="0"/>
              <a:t>Stop enforcement in particular in the UK</a:t>
            </a:r>
          </a:p>
          <a:p>
            <a:pPr lvl="1"/>
            <a:r>
              <a:rPr lang="en-GB" dirty="0"/>
              <a:t>A UK court (or other national court) may hold that decision is not enforceable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7FA29B-B30B-43A7-BA0F-0F375485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Enforcing decisions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7CCD1A9-25D4-45EE-B892-8519288B25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Uncertainties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357330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22E1F3-7C1B-4D14-B842-DCA286A906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Modification of the UPCA text</a:t>
            </a:r>
          </a:p>
          <a:p>
            <a:pPr lvl="1"/>
            <a:r>
              <a:rPr lang="en-GB" dirty="0"/>
              <a:t>Unrealistic, given the time frame for amendments to international treaties in general</a:t>
            </a:r>
          </a:p>
          <a:p>
            <a:r>
              <a:rPr lang="en-GB" dirty="0"/>
              <a:t>Declaration of the Administrative Council</a:t>
            </a:r>
          </a:p>
          <a:p>
            <a:pPr lvl="1"/>
            <a:r>
              <a:rPr lang="en-GB" dirty="0"/>
              <a:t>Doubts of the competence to „clarify“ UPCA, as only the parties to an international treaty can declare what they had intended</a:t>
            </a:r>
          </a:p>
          <a:p>
            <a:r>
              <a:rPr lang="en-GB" dirty="0"/>
              <a:t>Discuss decisions and wait for UPC Court of Appeal, CJEU or UK courts to decide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F91F01-9248-4CA8-A66A-E7BC3FCD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Remedies available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000164-3EC1-4CA6-8CA0-7A8A56A7D0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What can we do to have certainty?</a:t>
            </a:r>
          </a:p>
        </p:txBody>
      </p:sp>
    </p:spTree>
    <p:extLst>
      <p:ext uri="{BB962C8B-B14F-4D97-AF65-F5344CB8AC3E}">
        <p14:creationId xmlns:p14="http://schemas.microsoft.com/office/powerpoint/2010/main" val="247497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198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09AF8-FFC5-4311-8644-B7D0A7A4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quo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0BEB3-6386-421B-8BF9-6B009DCD7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Ratification of the UPCA by the UK on 26 April 2018</a:t>
            </a:r>
          </a:p>
          <a:p>
            <a:r>
              <a:rPr lang="en-GB" dirty="0"/>
              <a:t>Ratification by Germany is still needed for entry into force, Art. 89 (1)</a:t>
            </a:r>
          </a:p>
          <a:p>
            <a:r>
              <a:rPr lang="en-GB" dirty="0"/>
              <a:t>Brexit Agreement does not mention the UPC, but no-deal Brexit more and more likely anyway</a:t>
            </a:r>
          </a:p>
        </p:txBody>
      </p:sp>
    </p:spTree>
    <p:extLst>
      <p:ext uri="{BB962C8B-B14F-4D97-AF65-F5344CB8AC3E}">
        <p14:creationId xmlns:p14="http://schemas.microsoft.com/office/powerpoint/2010/main" val="198429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E8359700-A511-42BE-9925-74A38C03D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959350"/>
            <a:ext cx="24844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556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00113" indent="-3778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339850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7510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144713" indent="-2143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454150" indent="-214313" algn="l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911350" indent="-214313" algn="l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68550" indent="-214313" algn="l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25750" indent="-214313" algn="l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de-DE" sz="2000" kern="0" dirty="0">
                <a:latin typeface="+mn-lt"/>
              </a:rPr>
              <a:t>Rules </a:t>
            </a:r>
            <a:r>
              <a:rPr lang="de-DE" sz="2000" kern="0" dirty="0" err="1">
                <a:latin typeface="+mn-lt"/>
              </a:rPr>
              <a:t>of</a:t>
            </a:r>
            <a:r>
              <a:rPr lang="de-DE" sz="2000" kern="0" dirty="0">
                <a:latin typeface="+mn-lt"/>
              </a:rPr>
              <a:t> </a:t>
            </a:r>
            <a:r>
              <a:rPr lang="de-DE" sz="2000" kern="0" dirty="0" err="1">
                <a:latin typeface="+mn-lt"/>
              </a:rPr>
              <a:t>Procedure</a:t>
            </a:r>
            <a:endParaRPr lang="de-DE" kern="0" dirty="0">
              <a:latin typeface="+mn-lt"/>
            </a:endParaRPr>
          </a:p>
        </p:txBody>
      </p:sp>
      <p:sp>
        <p:nvSpPr>
          <p:cNvPr id="38915" name="Zylinder 4">
            <a:extLst>
              <a:ext uri="{FF2B5EF4-FFF2-40B4-BE49-F238E27FC236}">
                <a16:creationId xmlns:a16="http://schemas.microsoft.com/office/drawing/2014/main" id="{344F7048-4D93-4CE2-A72C-9FD1DD5A9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1341438"/>
            <a:ext cx="2665412" cy="3349625"/>
          </a:xfrm>
          <a:prstGeom prst="can">
            <a:avLst>
              <a:gd name="adj" fmla="val 2498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>
            <a:lvl1pPr marL="176213" indent="-176213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chemeClr val="tx2"/>
              </a:buClr>
              <a:buSzPct val="120000"/>
            </a:pPr>
            <a:endParaRPr lang="de-DE" altLang="de-DE" sz="2000">
              <a:latin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67CA494-8018-49B4-A47B-04EF2738D42B}"/>
              </a:ext>
            </a:extLst>
          </p:cNvPr>
          <p:cNvSpPr/>
          <p:nvPr/>
        </p:nvSpPr>
        <p:spPr>
          <a:xfrm>
            <a:off x="2424113" y="2241550"/>
            <a:ext cx="2303462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/>
              <a:t>Agreement on a Unified Patent Court (UPCA) </a:t>
            </a:r>
          </a:p>
          <a:p>
            <a:pPr algn="ctr">
              <a:defRPr/>
            </a:pPr>
            <a:r>
              <a:rPr lang="de-DE" kern="0" dirty="0"/>
              <a:t>(international </a:t>
            </a:r>
            <a:r>
              <a:rPr lang="de-DE" kern="0" dirty="0" err="1"/>
              <a:t>treaty</a:t>
            </a:r>
            <a:r>
              <a:rPr lang="de-DE" kern="0" dirty="0"/>
              <a:t>)</a:t>
            </a:r>
            <a:endParaRPr lang="de-DE" dirty="0"/>
          </a:p>
        </p:txBody>
      </p:sp>
      <p:sp>
        <p:nvSpPr>
          <p:cNvPr id="38917" name="Zylinder 9">
            <a:extLst>
              <a:ext uri="{FF2B5EF4-FFF2-40B4-BE49-F238E27FC236}">
                <a16:creationId xmlns:a16="http://schemas.microsoft.com/office/drawing/2014/main" id="{A464B009-BB42-4918-B810-2ECA04AD0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1341438"/>
            <a:ext cx="2627313" cy="4464050"/>
          </a:xfrm>
          <a:prstGeom prst="can">
            <a:avLst>
              <a:gd name="adj" fmla="val 2500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>
            <a:lvl1pPr marL="176213" indent="-176213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chemeClr val="tx2"/>
              </a:buClr>
              <a:buSzPct val="120000"/>
            </a:pPr>
            <a:endParaRPr lang="de-DE" altLang="de-DE" sz="2000">
              <a:latin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EBFDC59-ABFE-4D6C-B920-DF42FC441D54}"/>
              </a:ext>
            </a:extLst>
          </p:cNvPr>
          <p:cNvSpPr/>
          <p:nvPr/>
        </p:nvSpPr>
        <p:spPr>
          <a:xfrm>
            <a:off x="5483225" y="2312988"/>
            <a:ext cx="18732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/>
              <a:t>Regulation (EU) 1257/2012 on a unitary patent</a:t>
            </a:r>
          </a:p>
          <a:p>
            <a:pPr algn="ctr">
              <a:defRPr/>
            </a:pPr>
            <a:r>
              <a:rPr lang="en-US" kern="0" dirty="0"/>
              <a:t>(enhanced cooperation)</a:t>
            </a:r>
            <a:endParaRPr lang="en-US" dirty="0"/>
          </a:p>
        </p:txBody>
      </p:sp>
      <p:sp>
        <p:nvSpPr>
          <p:cNvPr id="38919" name="Zylinder 11">
            <a:extLst>
              <a:ext uri="{FF2B5EF4-FFF2-40B4-BE49-F238E27FC236}">
                <a16:creationId xmlns:a16="http://schemas.microsoft.com/office/drawing/2014/main" id="{A814A2A3-B451-4995-B7B9-76B01AC7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1341438"/>
            <a:ext cx="1871662" cy="4464050"/>
          </a:xfrm>
          <a:prstGeom prst="can">
            <a:avLst>
              <a:gd name="adj" fmla="val 343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>
            <a:lvl1pPr marL="176213" indent="-176213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chemeClr val="tx2"/>
              </a:buClr>
              <a:buSzPct val="120000"/>
            </a:pPr>
            <a:endParaRPr lang="de-DE" altLang="de-DE" sz="2000">
              <a:latin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2EBCBF7-853B-499D-A17F-40AE1ADC6DAC}"/>
              </a:ext>
            </a:extLst>
          </p:cNvPr>
          <p:cNvSpPr/>
          <p:nvPr/>
        </p:nvSpPr>
        <p:spPr>
          <a:xfrm>
            <a:off x="8004175" y="2312988"/>
            <a:ext cx="18002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/>
              <a:t>Regulation (EU) 1260/2012  on </a:t>
            </a:r>
            <a:r>
              <a:rPr lang="de-DE" kern="0" dirty="0" err="1"/>
              <a:t>translation</a:t>
            </a:r>
            <a:r>
              <a:rPr lang="de-DE" kern="0" dirty="0"/>
              <a:t> </a:t>
            </a:r>
            <a:r>
              <a:rPr lang="de-DE" kern="0" dirty="0" err="1"/>
              <a:t>arrangements</a:t>
            </a:r>
            <a:r>
              <a:rPr lang="en-US" kern="0" dirty="0"/>
              <a:t> (enhanced cooperation)</a:t>
            </a:r>
            <a:endParaRPr lang="de-DE" dirty="0"/>
          </a:p>
        </p:txBody>
      </p:sp>
      <p:sp>
        <p:nvSpPr>
          <p:cNvPr id="38921" name="Zylinder 13">
            <a:extLst>
              <a:ext uri="{FF2B5EF4-FFF2-40B4-BE49-F238E27FC236}">
                <a16:creationId xmlns:a16="http://schemas.microsoft.com/office/drawing/2014/main" id="{A7D23721-4F9B-4C04-99ED-40B437B90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4032250"/>
            <a:ext cx="2652712" cy="1773238"/>
          </a:xfrm>
          <a:prstGeom prst="can">
            <a:avLst>
              <a:gd name="adj" fmla="val 3644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>
            <a:lvl1pPr marL="176213" indent="-176213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Slab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chemeClr val="tx2"/>
              </a:buClr>
              <a:buSzPct val="120000"/>
            </a:pPr>
            <a:endParaRPr lang="de-DE" altLang="de-DE" sz="2000">
              <a:latin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0E0AD40-34E8-4D06-89DA-A10BDD1AE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431800"/>
            <a:ext cx="10279062" cy="7286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de-DE" dirty="0"/>
              <a:t>The European Patent Package –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1801196-AB7E-4C23-BCE7-35F505D5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981075"/>
            <a:ext cx="5400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556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00113" indent="-3778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339850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7510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144713" indent="-2143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454150" indent="-214313" algn="l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911350" indent="-214313" algn="l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68550" indent="-214313" algn="l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825750" indent="-214313" algn="l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154113" lvl="1" indent="-609600" eaLnBrk="1" hangingPunct="1">
              <a:spcAft>
                <a:spcPts val="1200"/>
              </a:spcAft>
              <a:buFontTx/>
              <a:buNone/>
              <a:defRPr/>
            </a:pPr>
            <a:endParaRPr lang="de-DE" kern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727325" y="2514300"/>
            <a:ext cx="6737350" cy="1488778"/>
          </a:xfrm>
        </p:spPr>
        <p:txBody>
          <a:bodyPr/>
          <a:lstStyle/>
          <a:p>
            <a:pPr algn="ctr"/>
            <a:r>
              <a:rPr lang="pt-BR" dirty="0"/>
              <a:t>UPCA Membership of the UK after brexit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17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3D7DAA-AF67-4B5B-BF50-DDA39A7683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UK was a EU member state at the time of ratification</a:t>
            </a:r>
          </a:p>
          <a:p>
            <a:r>
              <a:rPr lang="en-GB" dirty="0"/>
              <a:t>Does it need to stay a EU member state to participate in the future?</a:t>
            </a:r>
          </a:p>
          <a:p>
            <a:endParaRPr lang="en-GB" dirty="0"/>
          </a:p>
          <a:p>
            <a:r>
              <a:rPr lang="en-GB" dirty="0"/>
              <a:t>“Opinion 01/09 limits the UPCA to EU member states only”</a:t>
            </a:r>
          </a:p>
          <a:p>
            <a:r>
              <a:rPr lang="en-GB" dirty="0"/>
              <a:t>“EU patent package cannot be divided”</a:t>
            </a:r>
          </a:p>
          <a:p>
            <a:r>
              <a:rPr lang="en-GB" dirty="0"/>
              <a:t>“Brexit is a violation of UPCA, justifying the withdrawal of other EU member states”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FC7B92-533F-4E4C-A996-5FFD6565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Participation in UPCA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730674-4BD9-4AFA-81FB-DFC7591232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3910" y="1803295"/>
            <a:ext cx="7216305" cy="720000"/>
          </a:xfrm>
        </p:spPr>
        <p:txBody>
          <a:bodyPr/>
          <a:lstStyle/>
          <a:p>
            <a:r>
              <a:rPr lang="de-DE" dirty="0"/>
              <a:t>Art. 84 (4) UPCA – open </a:t>
            </a:r>
            <a:r>
              <a:rPr lang="de-DE" dirty="0" err="1"/>
              <a:t>to</a:t>
            </a:r>
            <a:r>
              <a:rPr lang="de-DE" dirty="0"/>
              <a:t> Member States</a:t>
            </a:r>
          </a:p>
          <a:p>
            <a:r>
              <a:rPr lang="de-DE" dirty="0"/>
              <a:t>Definition Art. 2 (b) – Member States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</a:t>
            </a:r>
          </a:p>
        </p:txBody>
      </p:sp>
    </p:spTree>
    <p:extLst>
      <p:ext uri="{BB962C8B-B14F-4D97-AF65-F5344CB8AC3E}">
        <p14:creationId xmlns:p14="http://schemas.microsoft.com/office/powerpoint/2010/main" val="376551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F4B4C8F-DB2F-4959-A751-2ACD8E1545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3913" y="2661300"/>
            <a:ext cx="10655300" cy="3234675"/>
          </a:xfrm>
        </p:spPr>
        <p:txBody>
          <a:bodyPr>
            <a:normAutofit/>
          </a:bodyPr>
          <a:lstStyle/>
          <a:p>
            <a:r>
              <a:rPr lang="en-GB" dirty="0"/>
              <a:t>Not on UPCA, but previous draft agreement</a:t>
            </a:r>
          </a:p>
          <a:p>
            <a:r>
              <a:rPr lang="en-GB" dirty="0"/>
              <a:t>Secure primacy of EU-law</a:t>
            </a:r>
          </a:p>
          <a:p>
            <a:pPr lvl="1"/>
            <a:r>
              <a:rPr lang="en-GB" dirty="0"/>
              <a:t>No separate regime for EU-member states within the EU</a:t>
            </a:r>
          </a:p>
          <a:p>
            <a:r>
              <a:rPr lang="en-GB"/>
              <a:t>Changes </a:t>
            </a:r>
            <a:r>
              <a:rPr lang="en-GB" dirty="0"/>
              <a:t>for UPCA</a:t>
            </a:r>
          </a:p>
          <a:p>
            <a:pPr lvl="1"/>
            <a:r>
              <a:rPr lang="en-GB" dirty="0"/>
              <a:t>Inclusion Art. 20-24 UPCA</a:t>
            </a:r>
          </a:p>
          <a:p>
            <a:pPr lvl="1"/>
            <a:r>
              <a:rPr lang="en-GB" dirty="0"/>
              <a:t>Limitation to EU-member states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UK wants to participate, it MUST respect the primacy of EU-law without limitations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BED9C9-962E-4CB7-B9CE-2B72CFF3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CJEU‘s</a:t>
            </a:r>
            <a:r>
              <a:rPr lang="de-DE" dirty="0"/>
              <a:t> </a:t>
            </a:r>
            <a:r>
              <a:rPr lang="de-DE" dirty="0" err="1"/>
              <a:t>view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7013028-DEE3-4167-9EEE-706E70B04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Opinion 01/09</a:t>
            </a:r>
          </a:p>
        </p:txBody>
      </p:sp>
    </p:spTree>
    <p:extLst>
      <p:ext uri="{BB962C8B-B14F-4D97-AF65-F5344CB8AC3E}">
        <p14:creationId xmlns:p14="http://schemas.microsoft.com/office/powerpoint/2010/main" val="365709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0AD866E-0BC9-4E61-B0AD-F1C14F4FAF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3911" y="2276873"/>
            <a:ext cx="10655300" cy="37444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Art. 20, Primacy of and respect for Union law</a:t>
            </a:r>
          </a:p>
          <a:p>
            <a:r>
              <a:rPr lang="en-GB" dirty="0"/>
              <a:t>Art. 21, Request for preliminary rulings, obligation of UPC-divisions to submit EU-law to CJEU, </a:t>
            </a:r>
            <a:br>
              <a:rPr lang="en-GB" dirty="0"/>
            </a:br>
            <a:r>
              <a:rPr lang="en-GB" dirty="0"/>
              <a:t>Art. 267 TFEU</a:t>
            </a:r>
          </a:p>
          <a:p>
            <a:r>
              <a:rPr lang="en-GB" dirty="0"/>
              <a:t>Art. 22, liability for damages caused by infringements of Union law</a:t>
            </a:r>
          </a:p>
          <a:p>
            <a:r>
              <a:rPr lang="en-GB" dirty="0"/>
              <a:t>Art. 23, reference to Art. 258, 259 and 260 (obligation to MS to actively comply with EU-law)</a:t>
            </a:r>
          </a:p>
          <a:p>
            <a:r>
              <a:rPr lang="en-GB" dirty="0"/>
              <a:t>Art. 24, Sources of law, </a:t>
            </a:r>
          </a:p>
          <a:p>
            <a:pPr lvl="1"/>
            <a:r>
              <a:rPr lang="en-GB" dirty="0"/>
              <a:t>Defines which sources supersedes others, EU-law comes first</a:t>
            </a:r>
          </a:p>
          <a:p>
            <a:endParaRPr lang="en-GB" dirty="0"/>
          </a:p>
          <a:p>
            <a:r>
              <a:rPr lang="en-GB" dirty="0"/>
              <a:t>After ratification the question, how this primacy of EU-law and CJEU corresponds to the general intentions for Brexit, is resolved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6C3796-B0E2-45E3-B040-0DC492D2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primacy of </a:t>
            </a:r>
            <a:r>
              <a:rPr lang="en-GB" dirty="0" err="1"/>
              <a:t>eu</a:t>
            </a:r>
            <a:r>
              <a:rPr lang="en-GB" dirty="0"/>
              <a:t> law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62C9E3-7136-41C3-BEC5-1DE0AD72F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Art. 20 – 24 UPCA</a:t>
            </a:r>
          </a:p>
        </p:txBody>
      </p:sp>
    </p:spTree>
    <p:extLst>
      <p:ext uri="{BB962C8B-B14F-4D97-AF65-F5344CB8AC3E}">
        <p14:creationId xmlns:p14="http://schemas.microsoft.com/office/powerpoint/2010/main" val="33219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FDD985-44BD-4814-83A9-A80AFAE56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3913" y="2348880"/>
            <a:ext cx="10655300" cy="37444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UPCA differs from Benelux Court of Justice, which only gives opinions for local courts, but does not directly decide claims of private parties (Lamping/Ulrich; </a:t>
            </a:r>
            <a:r>
              <a:rPr lang="en-GB" dirty="0">
                <a:hlinkClick r:id="rId2"/>
              </a:rPr>
              <a:t>https://www.ip.mpg.de/fileadmin/ipmpg/content/stellungnahmen/mpi-ip_twelve-reasons_2012-10-17_01.pdf</a:t>
            </a:r>
            <a:endParaRPr lang="en-GB" dirty="0"/>
          </a:p>
          <a:p>
            <a:r>
              <a:rPr lang="en-GB" dirty="0"/>
              <a:t>Opinion 01/09 took Benelux Court of Justice as an example for a “court common to EU member states”. </a:t>
            </a:r>
          </a:p>
          <a:p>
            <a:r>
              <a:rPr lang="en-GB" dirty="0"/>
              <a:t>National courts must have access to such a court, as TFEU system requires national courts to have access to EU court system</a:t>
            </a:r>
          </a:p>
          <a:p>
            <a:r>
              <a:rPr lang="en-GB" dirty="0"/>
              <a:t>Personal view: not forbidden to develop new courts and have courts decide claims between private parties directly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736AF9-629D-4F9B-AB2B-FC2021CC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Primacy of EU-law sufficiently secured?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C7ED2D-2420-4A87-9E06-2299464B6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access to CJEU‘s jurisprudence</a:t>
            </a:r>
          </a:p>
        </p:txBody>
      </p:sp>
    </p:spTree>
    <p:extLst>
      <p:ext uri="{BB962C8B-B14F-4D97-AF65-F5344CB8AC3E}">
        <p14:creationId xmlns:p14="http://schemas.microsoft.com/office/powerpoint/2010/main" val="193979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FDD985-44BD-4814-83A9-A80AFAE56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9786" y="2564904"/>
            <a:ext cx="10655300" cy="3024336"/>
          </a:xfrm>
        </p:spPr>
        <p:txBody>
          <a:bodyPr>
            <a:normAutofit/>
          </a:bodyPr>
          <a:lstStyle/>
          <a:p>
            <a:r>
              <a:rPr lang="en-GB" dirty="0"/>
              <a:t>Jaeger, IIC 2017, 254, 275</a:t>
            </a:r>
          </a:p>
          <a:p>
            <a:pPr lvl="1"/>
            <a:r>
              <a:rPr lang="en-GB" dirty="0"/>
              <a:t>Opinion 01/09 was based on the fact that only EU member states participate in UPC</a:t>
            </a:r>
          </a:p>
          <a:p>
            <a:pPr lvl="1"/>
            <a:r>
              <a:rPr lang="en-GB" dirty="0"/>
              <a:t>CJEU required the comprehensive system of access to justice</a:t>
            </a:r>
          </a:p>
          <a:p>
            <a:pPr lvl="1"/>
            <a:r>
              <a:rPr lang="en-GB" dirty="0"/>
              <a:t>Not the full set of available remedies to secure EU-law is included</a:t>
            </a:r>
          </a:p>
          <a:p>
            <a:pPr lvl="1"/>
            <a:r>
              <a:rPr lang="en-GB" dirty="0"/>
              <a:t>No possibility to refer to CJEU before entrance into force, Art 218 (11) TFEU</a:t>
            </a:r>
          </a:p>
          <a:p>
            <a:pPr lvl="1"/>
            <a:r>
              <a:rPr lang="en-GB" dirty="0"/>
              <a:t>Courts of non-EU member states cannot be included in jurisdiction of CJEU, as there is no legal basis. For EU member states there is such a legal basis in the EU-treaties.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736AF9-629D-4F9B-AB2B-FC2021CC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Primacy of EU-law sufficiently secured? II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C7ED2D-2420-4A87-9E06-2299464B6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Full access to CJEU‘s jurisprudence</a:t>
            </a:r>
          </a:p>
        </p:txBody>
      </p:sp>
    </p:spTree>
    <p:extLst>
      <p:ext uri="{BB962C8B-B14F-4D97-AF65-F5344CB8AC3E}">
        <p14:creationId xmlns:p14="http://schemas.microsoft.com/office/powerpoint/2010/main" val="424700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ther Augenstein">
      <a:dk1>
        <a:srgbClr val="6A6966"/>
      </a:dk1>
      <a:lt1>
        <a:sysClr val="window" lastClr="FFFFFF"/>
      </a:lt1>
      <a:dk2>
        <a:srgbClr val="9D9C9A"/>
      </a:dk2>
      <a:lt2>
        <a:srgbClr val="ECEBE7"/>
      </a:lt2>
      <a:accent1>
        <a:srgbClr val="561583"/>
      </a:accent1>
      <a:accent2>
        <a:srgbClr val="AA8AC1"/>
      </a:accent2>
      <a:accent3>
        <a:srgbClr val="DDD0E6"/>
      </a:accent3>
      <a:accent4>
        <a:srgbClr val="87A958"/>
      </a:accent4>
      <a:accent5>
        <a:srgbClr val="C3D4AB"/>
      </a:accent5>
      <a:accent6>
        <a:srgbClr val="E7EEDE"/>
      </a:accent6>
      <a:hlink>
        <a:srgbClr val="561583"/>
      </a:hlink>
      <a:folHlink>
        <a:srgbClr val="87A958"/>
      </a:folHlink>
    </a:clrScheme>
    <a:fontScheme name="Kather Augenstein">
      <a:majorFont>
        <a:latin typeface="IsonormMonospacedPro"/>
        <a:ea typeface=""/>
        <a:cs typeface=""/>
      </a:majorFont>
      <a:minorFont>
        <a:latin typeface="Roboto Sla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Vorlage_RA_Kather_Augenstein_151223 [Schreibgeschützt]" id="{4AC75EAA-4879-4050-8BDE-B5C928FF7B6C}" vid="{CFCEC808-0B9E-433C-AE6F-8B1B1BD744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948</Words>
  <Application>Microsoft Office PowerPoint</Application>
  <PresentationFormat>Breitbild</PresentationFormat>
  <Paragraphs>97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Roboto Slab</vt:lpstr>
      <vt:lpstr>Roboto Slab Light</vt:lpstr>
      <vt:lpstr>IsonormMonospacedPro</vt:lpstr>
      <vt:lpstr>FontAwesome</vt:lpstr>
      <vt:lpstr>Arial</vt:lpstr>
      <vt:lpstr>Calibri</vt:lpstr>
      <vt:lpstr>Office Theme</vt:lpstr>
      <vt:lpstr>Brexit and its consequences on the Upc </vt:lpstr>
      <vt:lpstr>Status quo</vt:lpstr>
      <vt:lpstr>The European Patent Package – Overview</vt:lpstr>
      <vt:lpstr>UPCA Membership of the UK after brexit</vt:lpstr>
      <vt:lpstr>Participation in UPCA</vt:lpstr>
      <vt:lpstr>The CJEU‘s view</vt:lpstr>
      <vt:lpstr>Secure primacy of eu law</vt:lpstr>
      <vt:lpstr>Primacy of EU-law sufficiently secured?</vt:lpstr>
      <vt:lpstr>Primacy of EU-law sufficiently secured? II</vt:lpstr>
      <vt:lpstr>Securing primacy of EU-law</vt:lpstr>
      <vt:lpstr>Uniformity of the European patent package</vt:lpstr>
      <vt:lpstr>Still good Reasons for UPCA </vt:lpstr>
      <vt:lpstr>Conseqeunces</vt:lpstr>
      <vt:lpstr>Enforcing decisions</vt:lpstr>
      <vt:lpstr>Remedies available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Philippe Kramer</dc:creator>
  <cp:lastModifiedBy>Augenstein, Christof</cp:lastModifiedBy>
  <cp:revision>79</cp:revision>
  <dcterms:created xsi:type="dcterms:W3CDTF">2015-12-23T09:09:45Z</dcterms:created>
  <dcterms:modified xsi:type="dcterms:W3CDTF">2019-04-05T12:27:43Z</dcterms:modified>
</cp:coreProperties>
</file>