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2" r:id="rId7"/>
    <p:sldId id="260" r:id="rId8"/>
    <p:sldId id="263" r:id="rId9"/>
  </p:sldIdLst>
  <p:sldSz cx="9144000" cy="6858000" type="screen4x3"/>
  <p:notesSz cx="6794500" cy="9931400"/>
  <p:defaultTextStyle>
    <a:defPPr>
      <a:defRPr lang="de-CH"/>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p:restoredTop sz="94694"/>
  </p:normalViewPr>
  <p:slideViewPr>
    <p:cSldViewPr>
      <p:cViewPr varScale="1">
        <p:scale>
          <a:sx n="112" d="100"/>
          <a:sy n="112" d="100"/>
        </p:scale>
        <p:origin x="184"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940C3-4439-D943-A42B-985ADFE742F5}"/>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D3C2FB41-960B-3144-8187-65EA8D1BDAD5}"/>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B6B525E4-59DA-AC45-96C7-BA62020EA407}" type="datetimeFigureOut">
              <a:rPr lang="en-GB"/>
              <a:pPr>
                <a:defRPr/>
              </a:pPr>
              <a:t>04/04/2019</a:t>
            </a:fld>
            <a:endParaRPr lang="en-GB"/>
          </a:p>
        </p:txBody>
      </p:sp>
      <p:sp>
        <p:nvSpPr>
          <p:cNvPr id="4" name="Slide Image Placeholder 3">
            <a:extLst>
              <a:ext uri="{FF2B5EF4-FFF2-40B4-BE49-F238E27FC236}">
                <a16:creationId xmlns:a16="http://schemas.microsoft.com/office/drawing/2014/main" id="{FCC85C60-BC8D-894B-9289-3B94D4F3BDDF}"/>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7630F86B-93F8-6E43-B6C3-C27DA43447F3}"/>
              </a:ext>
            </a:extLst>
          </p:cNvPr>
          <p:cNvSpPr>
            <a:spLocks noGrp="1"/>
          </p:cNvSpPr>
          <p:nvPr>
            <p:ph type="body" sz="quarter" idx="3"/>
          </p:nvPr>
        </p:nvSpPr>
        <p:spPr>
          <a:xfrm>
            <a:off x="679450" y="4716463"/>
            <a:ext cx="5435600" cy="44704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8EB4445-1CC2-8249-A914-EBB48B39E861}"/>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7E286514-23FB-044E-B9DD-AB8262AEAF2B}"/>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3B437F1-6297-614A-BDCE-AE90A217D6AE}" type="slidenum">
              <a:rPr lang="en-GB" altLang="de-DE"/>
              <a:pPr>
                <a:defRPr/>
              </a:pPr>
              <a:t>‹#›</a:t>
            </a:fld>
            <a:endParaRPr lang="en-GB"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D7E75F9C-3459-DF4B-9404-5D7E5FE7074E}"/>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5" name="Rectangle 5">
            <a:extLst>
              <a:ext uri="{FF2B5EF4-FFF2-40B4-BE49-F238E27FC236}">
                <a16:creationId xmlns:a16="http://schemas.microsoft.com/office/drawing/2014/main" id="{CED22B87-3929-5549-A2C8-9C9D22978A9A}"/>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6" name="Rectangle 6">
            <a:extLst>
              <a:ext uri="{FF2B5EF4-FFF2-40B4-BE49-F238E27FC236}">
                <a16:creationId xmlns:a16="http://schemas.microsoft.com/office/drawing/2014/main" id="{3C693DCD-10C9-4D4D-A25C-53D3F5C0C702}"/>
              </a:ext>
            </a:extLst>
          </p:cNvPr>
          <p:cNvSpPr>
            <a:spLocks noGrp="1" noChangeArrowheads="1"/>
          </p:cNvSpPr>
          <p:nvPr>
            <p:ph type="sldNum" sz="quarter" idx="12"/>
          </p:nvPr>
        </p:nvSpPr>
        <p:spPr>
          <a:ln/>
        </p:spPr>
        <p:txBody>
          <a:bodyPr/>
          <a:lstStyle>
            <a:lvl1pPr>
              <a:defRPr/>
            </a:lvl1pPr>
          </a:lstStyle>
          <a:p>
            <a:pPr>
              <a:defRPr/>
            </a:pPr>
            <a:fld id="{EE7E32F5-5AC9-9643-BCC8-F6966029FAF6}" type="slidenum">
              <a:rPr lang="de-CH" altLang="en-US"/>
              <a:pPr>
                <a:defRPr/>
              </a:pPr>
              <a:t>‹#›</a:t>
            </a:fld>
            <a:endParaRPr lang="de-CH" altLang="en-US"/>
          </a:p>
        </p:txBody>
      </p:sp>
    </p:spTree>
    <p:extLst>
      <p:ext uri="{BB962C8B-B14F-4D97-AF65-F5344CB8AC3E}">
        <p14:creationId xmlns:p14="http://schemas.microsoft.com/office/powerpoint/2010/main" val="987740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09FD60E-0A53-C745-BBF7-3E657624E4D9}"/>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5" name="Rectangle 5">
            <a:extLst>
              <a:ext uri="{FF2B5EF4-FFF2-40B4-BE49-F238E27FC236}">
                <a16:creationId xmlns:a16="http://schemas.microsoft.com/office/drawing/2014/main" id="{B9C78E4B-591E-4945-96AD-003D58E3A9F2}"/>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6" name="Rectangle 6">
            <a:extLst>
              <a:ext uri="{FF2B5EF4-FFF2-40B4-BE49-F238E27FC236}">
                <a16:creationId xmlns:a16="http://schemas.microsoft.com/office/drawing/2014/main" id="{3BBC90B5-1F83-A04F-B032-2942F186DF7E}"/>
              </a:ext>
            </a:extLst>
          </p:cNvPr>
          <p:cNvSpPr>
            <a:spLocks noGrp="1" noChangeArrowheads="1"/>
          </p:cNvSpPr>
          <p:nvPr>
            <p:ph type="sldNum" sz="quarter" idx="12"/>
          </p:nvPr>
        </p:nvSpPr>
        <p:spPr>
          <a:ln/>
        </p:spPr>
        <p:txBody>
          <a:bodyPr/>
          <a:lstStyle>
            <a:lvl1pPr>
              <a:defRPr/>
            </a:lvl1pPr>
          </a:lstStyle>
          <a:p>
            <a:pPr>
              <a:defRPr/>
            </a:pPr>
            <a:fld id="{4A36140B-F1FD-C343-B87B-C9F09065D22E}" type="slidenum">
              <a:rPr lang="de-CH" altLang="en-US"/>
              <a:pPr>
                <a:defRPr/>
              </a:pPr>
              <a:t>‹#›</a:t>
            </a:fld>
            <a:endParaRPr lang="de-CH" altLang="en-US"/>
          </a:p>
        </p:txBody>
      </p:sp>
    </p:spTree>
    <p:extLst>
      <p:ext uri="{BB962C8B-B14F-4D97-AF65-F5344CB8AC3E}">
        <p14:creationId xmlns:p14="http://schemas.microsoft.com/office/powerpoint/2010/main" val="178208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FFF6B6A-5678-734B-9595-A126B34981CA}"/>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5" name="Rectangle 5">
            <a:extLst>
              <a:ext uri="{FF2B5EF4-FFF2-40B4-BE49-F238E27FC236}">
                <a16:creationId xmlns:a16="http://schemas.microsoft.com/office/drawing/2014/main" id="{A712BAB4-3D85-AE45-80B2-B11C9BE92C9C}"/>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6" name="Rectangle 6">
            <a:extLst>
              <a:ext uri="{FF2B5EF4-FFF2-40B4-BE49-F238E27FC236}">
                <a16:creationId xmlns:a16="http://schemas.microsoft.com/office/drawing/2014/main" id="{1AC19294-C84C-A745-8790-8AD997707509}"/>
              </a:ext>
            </a:extLst>
          </p:cNvPr>
          <p:cNvSpPr>
            <a:spLocks noGrp="1" noChangeArrowheads="1"/>
          </p:cNvSpPr>
          <p:nvPr>
            <p:ph type="sldNum" sz="quarter" idx="12"/>
          </p:nvPr>
        </p:nvSpPr>
        <p:spPr>
          <a:ln/>
        </p:spPr>
        <p:txBody>
          <a:bodyPr/>
          <a:lstStyle>
            <a:lvl1pPr>
              <a:defRPr/>
            </a:lvl1pPr>
          </a:lstStyle>
          <a:p>
            <a:pPr>
              <a:defRPr/>
            </a:pPr>
            <a:fld id="{F604A994-6095-CE41-B6CE-18450EE43FB4}" type="slidenum">
              <a:rPr lang="de-CH" altLang="en-US"/>
              <a:pPr>
                <a:defRPr/>
              </a:pPr>
              <a:t>‹#›</a:t>
            </a:fld>
            <a:endParaRPr lang="de-CH" altLang="en-US"/>
          </a:p>
        </p:txBody>
      </p:sp>
    </p:spTree>
    <p:extLst>
      <p:ext uri="{BB962C8B-B14F-4D97-AF65-F5344CB8AC3E}">
        <p14:creationId xmlns:p14="http://schemas.microsoft.com/office/powerpoint/2010/main" val="420426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138B416-F6A1-854E-BADC-0B8CFBB0FAAA}"/>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5" name="Rectangle 5">
            <a:extLst>
              <a:ext uri="{FF2B5EF4-FFF2-40B4-BE49-F238E27FC236}">
                <a16:creationId xmlns:a16="http://schemas.microsoft.com/office/drawing/2014/main" id="{EE593146-8621-7749-870C-37553CC6E826}"/>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6" name="Rectangle 6">
            <a:extLst>
              <a:ext uri="{FF2B5EF4-FFF2-40B4-BE49-F238E27FC236}">
                <a16:creationId xmlns:a16="http://schemas.microsoft.com/office/drawing/2014/main" id="{4AB4FD03-4029-194A-9163-1513B9FFE476}"/>
              </a:ext>
            </a:extLst>
          </p:cNvPr>
          <p:cNvSpPr>
            <a:spLocks noGrp="1" noChangeArrowheads="1"/>
          </p:cNvSpPr>
          <p:nvPr>
            <p:ph type="sldNum" sz="quarter" idx="12"/>
          </p:nvPr>
        </p:nvSpPr>
        <p:spPr>
          <a:ln/>
        </p:spPr>
        <p:txBody>
          <a:bodyPr/>
          <a:lstStyle>
            <a:lvl1pPr>
              <a:defRPr/>
            </a:lvl1pPr>
          </a:lstStyle>
          <a:p>
            <a:pPr>
              <a:defRPr/>
            </a:pPr>
            <a:fld id="{88E7ADB9-4308-454E-AB83-53E65964E786}" type="slidenum">
              <a:rPr lang="de-CH" altLang="en-US"/>
              <a:pPr>
                <a:defRPr/>
              </a:pPr>
              <a:t>‹#›</a:t>
            </a:fld>
            <a:endParaRPr lang="de-CH" altLang="en-US"/>
          </a:p>
        </p:txBody>
      </p:sp>
    </p:spTree>
    <p:extLst>
      <p:ext uri="{BB962C8B-B14F-4D97-AF65-F5344CB8AC3E}">
        <p14:creationId xmlns:p14="http://schemas.microsoft.com/office/powerpoint/2010/main" val="353538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7CBA3C8-D7BD-3147-A3AF-4719503960FE}"/>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5" name="Rectangle 5">
            <a:extLst>
              <a:ext uri="{FF2B5EF4-FFF2-40B4-BE49-F238E27FC236}">
                <a16:creationId xmlns:a16="http://schemas.microsoft.com/office/drawing/2014/main" id="{F5C199CC-6F81-4E45-A4F1-313E66AAAC9C}"/>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6" name="Rectangle 6">
            <a:extLst>
              <a:ext uri="{FF2B5EF4-FFF2-40B4-BE49-F238E27FC236}">
                <a16:creationId xmlns:a16="http://schemas.microsoft.com/office/drawing/2014/main" id="{01076221-C91A-0D44-ADFE-4B82011E02FB}"/>
              </a:ext>
            </a:extLst>
          </p:cNvPr>
          <p:cNvSpPr>
            <a:spLocks noGrp="1" noChangeArrowheads="1"/>
          </p:cNvSpPr>
          <p:nvPr>
            <p:ph type="sldNum" sz="quarter" idx="12"/>
          </p:nvPr>
        </p:nvSpPr>
        <p:spPr>
          <a:ln/>
        </p:spPr>
        <p:txBody>
          <a:bodyPr/>
          <a:lstStyle>
            <a:lvl1pPr>
              <a:defRPr/>
            </a:lvl1pPr>
          </a:lstStyle>
          <a:p>
            <a:pPr>
              <a:defRPr/>
            </a:pPr>
            <a:fld id="{B5750595-CB0D-264C-A67F-62DBE97759BA}" type="slidenum">
              <a:rPr lang="de-CH" altLang="en-US"/>
              <a:pPr>
                <a:defRPr/>
              </a:pPr>
              <a:t>‹#›</a:t>
            </a:fld>
            <a:endParaRPr lang="de-CH" altLang="en-US"/>
          </a:p>
        </p:txBody>
      </p:sp>
    </p:spTree>
    <p:extLst>
      <p:ext uri="{BB962C8B-B14F-4D97-AF65-F5344CB8AC3E}">
        <p14:creationId xmlns:p14="http://schemas.microsoft.com/office/powerpoint/2010/main" val="8181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95C05BC-FEAD-9C42-9927-229849A11083}"/>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6" name="Rectangle 5">
            <a:extLst>
              <a:ext uri="{FF2B5EF4-FFF2-40B4-BE49-F238E27FC236}">
                <a16:creationId xmlns:a16="http://schemas.microsoft.com/office/drawing/2014/main" id="{D1E0786B-681D-9549-93A1-AE4658653521}"/>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7" name="Rectangle 6">
            <a:extLst>
              <a:ext uri="{FF2B5EF4-FFF2-40B4-BE49-F238E27FC236}">
                <a16:creationId xmlns:a16="http://schemas.microsoft.com/office/drawing/2014/main" id="{A282B83F-8B5F-C149-8E33-C2D46290A016}"/>
              </a:ext>
            </a:extLst>
          </p:cNvPr>
          <p:cNvSpPr>
            <a:spLocks noGrp="1" noChangeArrowheads="1"/>
          </p:cNvSpPr>
          <p:nvPr>
            <p:ph type="sldNum" sz="quarter" idx="12"/>
          </p:nvPr>
        </p:nvSpPr>
        <p:spPr>
          <a:ln/>
        </p:spPr>
        <p:txBody>
          <a:bodyPr/>
          <a:lstStyle>
            <a:lvl1pPr>
              <a:defRPr/>
            </a:lvl1pPr>
          </a:lstStyle>
          <a:p>
            <a:pPr>
              <a:defRPr/>
            </a:pPr>
            <a:fld id="{37CD3F54-5776-424F-9F3E-BBEAEA869E16}" type="slidenum">
              <a:rPr lang="de-CH" altLang="en-US"/>
              <a:pPr>
                <a:defRPr/>
              </a:pPr>
              <a:t>‹#›</a:t>
            </a:fld>
            <a:endParaRPr lang="de-CH" altLang="en-US"/>
          </a:p>
        </p:txBody>
      </p:sp>
    </p:spTree>
    <p:extLst>
      <p:ext uri="{BB962C8B-B14F-4D97-AF65-F5344CB8AC3E}">
        <p14:creationId xmlns:p14="http://schemas.microsoft.com/office/powerpoint/2010/main" val="240584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043671ED-8384-5147-BD0A-B33853AC8771}"/>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8" name="Rectangle 5">
            <a:extLst>
              <a:ext uri="{FF2B5EF4-FFF2-40B4-BE49-F238E27FC236}">
                <a16:creationId xmlns:a16="http://schemas.microsoft.com/office/drawing/2014/main" id="{C13AF982-0D04-754B-AC7B-718BA35F379F}"/>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9" name="Rectangle 6">
            <a:extLst>
              <a:ext uri="{FF2B5EF4-FFF2-40B4-BE49-F238E27FC236}">
                <a16:creationId xmlns:a16="http://schemas.microsoft.com/office/drawing/2014/main" id="{D8D29237-E4D9-6E42-99F9-A63746BFB1F4}"/>
              </a:ext>
            </a:extLst>
          </p:cNvPr>
          <p:cNvSpPr>
            <a:spLocks noGrp="1" noChangeArrowheads="1"/>
          </p:cNvSpPr>
          <p:nvPr>
            <p:ph type="sldNum" sz="quarter" idx="12"/>
          </p:nvPr>
        </p:nvSpPr>
        <p:spPr>
          <a:ln/>
        </p:spPr>
        <p:txBody>
          <a:bodyPr/>
          <a:lstStyle>
            <a:lvl1pPr>
              <a:defRPr/>
            </a:lvl1pPr>
          </a:lstStyle>
          <a:p>
            <a:pPr>
              <a:defRPr/>
            </a:pPr>
            <a:fld id="{FE1FD2FF-6CFA-7C47-B330-E1DDDE735A99}" type="slidenum">
              <a:rPr lang="de-CH" altLang="en-US"/>
              <a:pPr>
                <a:defRPr/>
              </a:pPr>
              <a:t>‹#›</a:t>
            </a:fld>
            <a:endParaRPr lang="de-CH" altLang="en-US"/>
          </a:p>
        </p:txBody>
      </p:sp>
    </p:spTree>
    <p:extLst>
      <p:ext uri="{BB962C8B-B14F-4D97-AF65-F5344CB8AC3E}">
        <p14:creationId xmlns:p14="http://schemas.microsoft.com/office/powerpoint/2010/main" val="327411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FDABA78-F228-CA43-8632-62BEB97F115C}"/>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4" name="Rectangle 5">
            <a:extLst>
              <a:ext uri="{FF2B5EF4-FFF2-40B4-BE49-F238E27FC236}">
                <a16:creationId xmlns:a16="http://schemas.microsoft.com/office/drawing/2014/main" id="{C42715B2-D1B9-0640-8490-AE6C9411263E}"/>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5" name="Rectangle 6">
            <a:extLst>
              <a:ext uri="{FF2B5EF4-FFF2-40B4-BE49-F238E27FC236}">
                <a16:creationId xmlns:a16="http://schemas.microsoft.com/office/drawing/2014/main" id="{BA0ED767-D7B7-E04F-81E3-0B479D858950}"/>
              </a:ext>
            </a:extLst>
          </p:cNvPr>
          <p:cNvSpPr>
            <a:spLocks noGrp="1" noChangeArrowheads="1"/>
          </p:cNvSpPr>
          <p:nvPr>
            <p:ph type="sldNum" sz="quarter" idx="12"/>
          </p:nvPr>
        </p:nvSpPr>
        <p:spPr>
          <a:ln/>
        </p:spPr>
        <p:txBody>
          <a:bodyPr/>
          <a:lstStyle>
            <a:lvl1pPr>
              <a:defRPr/>
            </a:lvl1pPr>
          </a:lstStyle>
          <a:p>
            <a:pPr>
              <a:defRPr/>
            </a:pPr>
            <a:fld id="{F821C997-28B2-A34F-B2A6-773112472B24}" type="slidenum">
              <a:rPr lang="de-CH" altLang="en-US"/>
              <a:pPr>
                <a:defRPr/>
              </a:pPr>
              <a:t>‹#›</a:t>
            </a:fld>
            <a:endParaRPr lang="de-CH" altLang="en-US"/>
          </a:p>
        </p:txBody>
      </p:sp>
    </p:spTree>
    <p:extLst>
      <p:ext uri="{BB962C8B-B14F-4D97-AF65-F5344CB8AC3E}">
        <p14:creationId xmlns:p14="http://schemas.microsoft.com/office/powerpoint/2010/main" val="1088753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793186B-252E-8E4C-B3D0-F0F236345D7F}"/>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3" name="Rectangle 5">
            <a:extLst>
              <a:ext uri="{FF2B5EF4-FFF2-40B4-BE49-F238E27FC236}">
                <a16:creationId xmlns:a16="http://schemas.microsoft.com/office/drawing/2014/main" id="{69D13C98-A2F4-1A4F-8290-3D7E97272708}"/>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4" name="Rectangle 6">
            <a:extLst>
              <a:ext uri="{FF2B5EF4-FFF2-40B4-BE49-F238E27FC236}">
                <a16:creationId xmlns:a16="http://schemas.microsoft.com/office/drawing/2014/main" id="{5A43BCF6-DF87-1947-86A6-43C95676F444}"/>
              </a:ext>
            </a:extLst>
          </p:cNvPr>
          <p:cNvSpPr>
            <a:spLocks noGrp="1" noChangeArrowheads="1"/>
          </p:cNvSpPr>
          <p:nvPr>
            <p:ph type="sldNum" sz="quarter" idx="12"/>
          </p:nvPr>
        </p:nvSpPr>
        <p:spPr>
          <a:ln/>
        </p:spPr>
        <p:txBody>
          <a:bodyPr/>
          <a:lstStyle>
            <a:lvl1pPr>
              <a:defRPr/>
            </a:lvl1pPr>
          </a:lstStyle>
          <a:p>
            <a:pPr>
              <a:defRPr/>
            </a:pPr>
            <a:fld id="{1D9FF778-6EC4-3545-A8BF-8A9264E00F13}" type="slidenum">
              <a:rPr lang="de-CH" altLang="en-US"/>
              <a:pPr>
                <a:defRPr/>
              </a:pPr>
              <a:t>‹#›</a:t>
            </a:fld>
            <a:endParaRPr lang="de-CH" altLang="en-US"/>
          </a:p>
        </p:txBody>
      </p:sp>
    </p:spTree>
    <p:extLst>
      <p:ext uri="{BB962C8B-B14F-4D97-AF65-F5344CB8AC3E}">
        <p14:creationId xmlns:p14="http://schemas.microsoft.com/office/powerpoint/2010/main" val="40573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083B58A-D5D0-A044-B004-7CB25CC19DF4}"/>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6" name="Rectangle 5">
            <a:extLst>
              <a:ext uri="{FF2B5EF4-FFF2-40B4-BE49-F238E27FC236}">
                <a16:creationId xmlns:a16="http://schemas.microsoft.com/office/drawing/2014/main" id="{04E0A760-F5B2-4744-87F1-8137AEA948DB}"/>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7" name="Rectangle 6">
            <a:extLst>
              <a:ext uri="{FF2B5EF4-FFF2-40B4-BE49-F238E27FC236}">
                <a16:creationId xmlns:a16="http://schemas.microsoft.com/office/drawing/2014/main" id="{4C79CD9A-C380-7C44-B15C-61D455A3B3FF}"/>
              </a:ext>
            </a:extLst>
          </p:cNvPr>
          <p:cNvSpPr>
            <a:spLocks noGrp="1" noChangeArrowheads="1"/>
          </p:cNvSpPr>
          <p:nvPr>
            <p:ph type="sldNum" sz="quarter" idx="12"/>
          </p:nvPr>
        </p:nvSpPr>
        <p:spPr>
          <a:ln/>
        </p:spPr>
        <p:txBody>
          <a:bodyPr/>
          <a:lstStyle>
            <a:lvl1pPr>
              <a:defRPr/>
            </a:lvl1pPr>
          </a:lstStyle>
          <a:p>
            <a:pPr>
              <a:defRPr/>
            </a:pPr>
            <a:fld id="{F032E48F-A079-6B42-AC63-6A8FBB3910D2}" type="slidenum">
              <a:rPr lang="de-CH" altLang="en-US"/>
              <a:pPr>
                <a:defRPr/>
              </a:pPr>
              <a:t>‹#›</a:t>
            </a:fld>
            <a:endParaRPr lang="de-CH" altLang="en-US"/>
          </a:p>
        </p:txBody>
      </p:sp>
    </p:spTree>
    <p:extLst>
      <p:ext uri="{BB962C8B-B14F-4D97-AF65-F5344CB8AC3E}">
        <p14:creationId xmlns:p14="http://schemas.microsoft.com/office/powerpoint/2010/main" val="268005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CE4A763-477D-074F-BCA1-859931FEEC7D}"/>
              </a:ext>
            </a:extLst>
          </p:cNvPr>
          <p:cNvSpPr>
            <a:spLocks noGrp="1" noChangeArrowheads="1"/>
          </p:cNvSpPr>
          <p:nvPr>
            <p:ph type="dt" sz="half" idx="10"/>
          </p:nvPr>
        </p:nvSpPr>
        <p:spPr>
          <a:ln/>
        </p:spPr>
        <p:txBody>
          <a:bodyPr/>
          <a:lstStyle>
            <a:lvl1pPr>
              <a:defRPr/>
            </a:lvl1pPr>
          </a:lstStyle>
          <a:p>
            <a:pPr>
              <a:defRPr/>
            </a:pPr>
            <a:endParaRPr lang="de-CH" altLang="en-US"/>
          </a:p>
        </p:txBody>
      </p:sp>
      <p:sp>
        <p:nvSpPr>
          <p:cNvPr id="6" name="Rectangle 5">
            <a:extLst>
              <a:ext uri="{FF2B5EF4-FFF2-40B4-BE49-F238E27FC236}">
                <a16:creationId xmlns:a16="http://schemas.microsoft.com/office/drawing/2014/main" id="{808018BA-6343-DB44-A9AA-2D199A813E5B}"/>
              </a:ext>
            </a:extLst>
          </p:cNvPr>
          <p:cNvSpPr>
            <a:spLocks noGrp="1" noChangeArrowheads="1"/>
          </p:cNvSpPr>
          <p:nvPr>
            <p:ph type="ftr" sz="quarter" idx="11"/>
          </p:nvPr>
        </p:nvSpPr>
        <p:spPr>
          <a:ln/>
        </p:spPr>
        <p:txBody>
          <a:bodyPr/>
          <a:lstStyle>
            <a:lvl1pPr>
              <a:defRPr/>
            </a:lvl1pPr>
          </a:lstStyle>
          <a:p>
            <a:pPr>
              <a:defRPr/>
            </a:pPr>
            <a:endParaRPr lang="de-CH" altLang="en-US"/>
          </a:p>
        </p:txBody>
      </p:sp>
      <p:sp>
        <p:nvSpPr>
          <p:cNvPr id="7" name="Rectangle 6">
            <a:extLst>
              <a:ext uri="{FF2B5EF4-FFF2-40B4-BE49-F238E27FC236}">
                <a16:creationId xmlns:a16="http://schemas.microsoft.com/office/drawing/2014/main" id="{2632CAC4-9F57-7A48-811C-E1F73F0296F2}"/>
              </a:ext>
            </a:extLst>
          </p:cNvPr>
          <p:cNvSpPr>
            <a:spLocks noGrp="1" noChangeArrowheads="1"/>
          </p:cNvSpPr>
          <p:nvPr>
            <p:ph type="sldNum" sz="quarter" idx="12"/>
          </p:nvPr>
        </p:nvSpPr>
        <p:spPr>
          <a:ln/>
        </p:spPr>
        <p:txBody>
          <a:bodyPr/>
          <a:lstStyle>
            <a:lvl1pPr>
              <a:defRPr/>
            </a:lvl1pPr>
          </a:lstStyle>
          <a:p>
            <a:pPr>
              <a:defRPr/>
            </a:pPr>
            <a:fld id="{1A37B86C-9940-9746-9A4C-8DFB31D6CAE3}" type="slidenum">
              <a:rPr lang="de-CH" altLang="en-US"/>
              <a:pPr>
                <a:defRPr/>
              </a:pPr>
              <a:t>‹#›</a:t>
            </a:fld>
            <a:endParaRPr lang="de-CH" altLang="en-US"/>
          </a:p>
        </p:txBody>
      </p:sp>
    </p:spTree>
    <p:extLst>
      <p:ext uri="{BB962C8B-B14F-4D97-AF65-F5344CB8AC3E}">
        <p14:creationId xmlns:p14="http://schemas.microsoft.com/office/powerpoint/2010/main" val="78099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3E4A51-95F5-D84A-AF3E-7AE3FC374B0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en-US"/>
              <a:t>Click to edit Master title style</a:t>
            </a:r>
          </a:p>
        </p:txBody>
      </p:sp>
      <p:sp>
        <p:nvSpPr>
          <p:cNvPr id="1027" name="Rectangle 3">
            <a:extLst>
              <a:ext uri="{FF2B5EF4-FFF2-40B4-BE49-F238E27FC236}">
                <a16:creationId xmlns:a16="http://schemas.microsoft.com/office/drawing/2014/main" id="{08610768-3749-8C4E-A66F-F0C118A8555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en-US"/>
              <a:t>Click to edit Master text styles</a:t>
            </a:r>
          </a:p>
          <a:p>
            <a:pPr lvl="1"/>
            <a:r>
              <a:rPr lang="de-CH" altLang="en-US"/>
              <a:t>Second level</a:t>
            </a:r>
          </a:p>
          <a:p>
            <a:pPr lvl="2"/>
            <a:r>
              <a:rPr lang="de-CH" altLang="en-US"/>
              <a:t>Third level</a:t>
            </a:r>
          </a:p>
          <a:p>
            <a:pPr lvl="3"/>
            <a:r>
              <a:rPr lang="de-CH" altLang="en-US"/>
              <a:t>Fourth level</a:t>
            </a:r>
          </a:p>
          <a:p>
            <a:pPr lvl="4"/>
            <a:r>
              <a:rPr lang="de-CH" altLang="en-US"/>
              <a:t>Fifth level</a:t>
            </a:r>
          </a:p>
        </p:txBody>
      </p:sp>
      <p:sp>
        <p:nvSpPr>
          <p:cNvPr id="1028" name="Rectangle 4">
            <a:extLst>
              <a:ext uri="{FF2B5EF4-FFF2-40B4-BE49-F238E27FC236}">
                <a16:creationId xmlns:a16="http://schemas.microsoft.com/office/drawing/2014/main" id="{202706FD-930B-524F-80EC-22B7E58E908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de-CH" altLang="en-US"/>
          </a:p>
        </p:txBody>
      </p:sp>
      <p:sp>
        <p:nvSpPr>
          <p:cNvPr id="1029" name="Rectangle 5">
            <a:extLst>
              <a:ext uri="{FF2B5EF4-FFF2-40B4-BE49-F238E27FC236}">
                <a16:creationId xmlns:a16="http://schemas.microsoft.com/office/drawing/2014/main" id="{797DD4FE-A7A6-E94C-AF80-D20450F5CED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de-CH" altLang="en-US"/>
          </a:p>
        </p:txBody>
      </p:sp>
      <p:sp>
        <p:nvSpPr>
          <p:cNvPr id="1030" name="Rectangle 6">
            <a:extLst>
              <a:ext uri="{FF2B5EF4-FFF2-40B4-BE49-F238E27FC236}">
                <a16:creationId xmlns:a16="http://schemas.microsoft.com/office/drawing/2014/main" id="{D2F16450-91F7-CD49-BCCF-6AC50E9D7CD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D54759-D924-6841-802B-D08E321F59BE}" type="slidenum">
              <a:rPr lang="de-CH" altLang="en-US"/>
              <a:pPr>
                <a:defRPr/>
              </a:pPr>
              <a:t>‹#›</a:t>
            </a:fld>
            <a:endParaRPr lang="de-CH"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922C8E5E-FF58-A747-B0A5-267B4E7CD097}"/>
              </a:ext>
            </a:extLst>
          </p:cNvPr>
          <p:cNvSpPr>
            <a:spLocks noGrp="1" noChangeArrowheads="1"/>
          </p:cNvSpPr>
          <p:nvPr>
            <p:ph type="ctrTitle"/>
          </p:nvPr>
        </p:nvSpPr>
        <p:spPr/>
        <p:txBody>
          <a:bodyPr/>
          <a:lstStyle/>
          <a:p>
            <a:pPr eaLnBrk="1" hangingPunct="1"/>
            <a:r>
              <a:rPr lang="en-US" altLang="en-US" sz="3200" dirty="0"/>
              <a:t>Copyright in artificially-generated works</a:t>
            </a:r>
            <a:br>
              <a:rPr lang="en-US" altLang="en-US" sz="3200" dirty="0"/>
            </a:br>
            <a:r>
              <a:rPr lang="en-US" altLang="en-US" sz="2800" i="1" dirty="0"/>
              <a:t>London 2019 – Study Question </a:t>
            </a:r>
          </a:p>
        </p:txBody>
      </p:sp>
      <p:sp>
        <p:nvSpPr>
          <p:cNvPr id="3075" name="Rectangle 6">
            <a:extLst>
              <a:ext uri="{FF2B5EF4-FFF2-40B4-BE49-F238E27FC236}">
                <a16:creationId xmlns:a16="http://schemas.microsoft.com/office/drawing/2014/main" id="{67B0316D-F5C4-9648-9C7E-B5FFB2AFE2D7}"/>
              </a:ext>
            </a:extLst>
          </p:cNvPr>
          <p:cNvSpPr>
            <a:spLocks noGrp="1" noChangeArrowheads="1"/>
          </p:cNvSpPr>
          <p:nvPr>
            <p:ph type="subTitle" idx="1"/>
          </p:nvPr>
        </p:nvSpPr>
        <p:spPr>
          <a:xfrm>
            <a:off x="3203848" y="4077072"/>
            <a:ext cx="5184502" cy="1800199"/>
          </a:xfrm>
        </p:spPr>
        <p:txBody>
          <a:bodyPr/>
          <a:lstStyle/>
          <a:p>
            <a:pPr algn="l" eaLnBrk="1" hangingPunct="1"/>
            <a:r>
              <a:rPr lang="en-US" altLang="en-US" sz="2400" dirty="0"/>
              <a:t>Changing IP in Changing Europe</a:t>
            </a:r>
          </a:p>
          <a:p>
            <a:pPr algn="l" eaLnBrk="1" hangingPunct="1"/>
            <a:r>
              <a:rPr lang="en-US" altLang="en-US" sz="2400" dirty="0"/>
              <a:t>Trilateral Seminar</a:t>
            </a:r>
          </a:p>
          <a:p>
            <a:pPr algn="l" eaLnBrk="1" hangingPunct="1"/>
            <a:r>
              <a:rPr lang="en-US" altLang="en-US" sz="2400" dirty="0"/>
              <a:t>Paris, 2019</a:t>
            </a:r>
          </a:p>
          <a:p>
            <a:pPr algn="l" eaLnBrk="1" hangingPunct="1"/>
            <a:r>
              <a:rPr lang="en-US" altLang="en-US" sz="2000" dirty="0"/>
              <a:t>Jonathan P. Osha</a:t>
            </a:r>
            <a:r>
              <a:rPr lang="en-US" altLang="en-US" sz="2400" dirty="0"/>
              <a:t>,</a:t>
            </a:r>
            <a:r>
              <a:rPr lang="en-US" altLang="en-US" sz="2000" dirty="0"/>
              <a:t> </a:t>
            </a:r>
            <a:r>
              <a:rPr lang="en-US" altLang="en-US" sz="1800" dirty="0"/>
              <a:t>Reporter General</a:t>
            </a:r>
          </a:p>
        </p:txBody>
      </p:sp>
      <p:sp>
        <p:nvSpPr>
          <p:cNvPr id="3076" name="Slide Number Placeholder 1">
            <a:extLst>
              <a:ext uri="{FF2B5EF4-FFF2-40B4-BE49-F238E27FC236}">
                <a16:creationId xmlns:a16="http://schemas.microsoft.com/office/drawing/2014/main" id="{34E32BA3-42DC-314B-8945-830E1DC9E8D8}"/>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CFB2ED6-EC6E-9C4B-B88F-B4CBF654F714}" type="slidenum">
              <a:rPr lang="de-CH" altLang="en-US" sz="1400"/>
              <a:pPr>
                <a:spcBef>
                  <a:spcPct val="0"/>
                </a:spcBef>
                <a:buFontTx/>
                <a:buNone/>
              </a:pPr>
              <a:t>1</a:t>
            </a:fld>
            <a:endParaRPr lang="de-CH" altLang="en-US" sz="1400"/>
          </a:p>
        </p:txBody>
      </p:sp>
      <p:pic>
        <p:nvPicPr>
          <p:cNvPr id="3077" name="Picture 6" descr="Top">
            <a:extLst>
              <a:ext uri="{FF2B5EF4-FFF2-40B4-BE49-F238E27FC236}">
                <a16:creationId xmlns:a16="http://schemas.microsoft.com/office/drawing/2014/main" id="{4033C8ED-E4BF-054C-982D-3930D95BC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25" y="447675"/>
            <a:ext cx="610393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
            <a:extLst>
              <a:ext uri="{FF2B5EF4-FFF2-40B4-BE49-F238E27FC236}">
                <a16:creationId xmlns:a16="http://schemas.microsoft.com/office/drawing/2014/main" id="{C9A0EDD4-42C4-AA49-98E7-20DB2480B8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4738" y="371475"/>
            <a:ext cx="96361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77149-F182-804F-8544-6717B3590A60}"/>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95CB1A0-6C00-A242-A23D-9A44A271F342}"/>
              </a:ext>
            </a:extLst>
          </p:cNvPr>
          <p:cNvSpPr>
            <a:spLocks noGrp="1"/>
          </p:cNvSpPr>
          <p:nvPr>
            <p:ph idx="1"/>
          </p:nvPr>
        </p:nvSpPr>
        <p:spPr/>
        <p:txBody>
          <a:bodyPr>
            <a:normAutofit fontScale="85000" lnSpcReduction="10000"/>
          </a:bodyPr>
          <a:lstStyle/>
          <a:p>
            <a:r>
              <a:rPr lang="en-US" dirty="0"/>
              <a:t>Artificially-generated work</a:t>
            </a:r>
          </a:p>
          <a:p>
            <a:pPr lvl="1"/>
            <a:r>
              <a:rPr lang="en-US" dirty="0"/>
              <a:t>A work created in whole or in part using Artificial Intelligence (“AI”)</a:t>
            </a:r>
          </a:p>
          <a:p>
            <a:pPr lvl="1"/>
            <a:r>
              <a:rPr lang="en-US" dirty="0"/>
              <a:t>Equivalent to “AI-created work”</a:t>
            </a:r>
          </a:p>
          <a:p>
            <a:pPr lvl="1"/>
            <a:endParaRPr lang="en-US" dirty="0"/>
          </a:p>
          <a:p>
            <a:r>
              <a:rPr lang="en-US" dirty="0"/>
              <a:t>Artificial intelligence</a:t>
            </a:r>
          </a:p>
          <a:p>
            <a:pPr marL="0" indent="0">
              <a:buNone/>
            </a:pPr>
            <a:endParaRPr lang="en-US" dirty="0"/>
          </a:p>
          <a:p>
            <a:pPr marL="0" indent="0" algn="ctr">
              <a:buNone/>
            </a:pPr>
            <a:r>
              <a:rPr lang="en-GB" sz="2600" i="1" dirty="0"/>
              <a:t>“Artificial intelligence is an entity (or collective set of cooperative entities), able to receive inputs from the environment, interpret and learn from such inputs, and exhibit related and flexible behaviours and actions that help the entity achieve a particular goal or objective over a period of time.”</a:t>
            </a:r>
            <a:endParaRPr lang="en-US" sz="2600" i="1" dirty="0"/>
          </a:p>
          <a:p>
            <a:endParaRPr lang="en-US" dirty="0"/>
          </a:p>
        </p:txBody>
      </p:sp>
      <p:sp>
        <p:nvSpPr>
          <p:cNvPr id="4" name="Slide Number Placeholder 3">
            <a:extLst>
              <a:ext uri="{FF2B5EF4-FFF2-40B4-BE49-F238E27FC236}">
                <a16:creationId xmlns:a16="http://schemas.microsoft.com/office/drawing/2014/main" id="{089A43F6-A354-FB49-B6B4-BA7798A3984A}"/>
              </a:ext>
            </a:extLst>
          </p:cNvPr>
          <p:cNvSpPr>
            <a:spLocks noGrp="1"/>
          </p:cNvSpPr>
          <p:nvPr>
            <p:ph type="sldNum" sz="quarter" idx="12"/>
          </p:nvPr>
        </p:nvSpPr>
        <p:spPr/>
        <p:txBody>
          <a:bodyPr/>
          <a:lstStyle/>
          <a:p>
            <a:pPr>
              <a:defRPr/>
            </a:pPr>
            <a:fld id="{88E7ADB9-4308-454E-AB83-53E65964E786}" type="slidenum">
              <a:rPr lang="de-CH" altLang="en-US" smtClean="0"/>
              <a:pPr>
                <a:defRPr/>
              </a:pPr>
              <a:t>2</a:t>
            </a:fld>
            <a:endParaRPr lang="de-CH" altLang="en-US"/>
          </a:p>
        </p:txBody>
      </p:sp>
    </p:spTree>
    <p:extLst>
      <p:ext uri="{BB962C8B-B14F-4D97-AF65-F5344CB8AC3E}">
        <p14:creationId xmlns:p14="http://schemas.microsoft.com/office/powerpoint/2010/main" val="283527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A73C-FA3E-E643-B58D-BDBA48EB3B06}"/>
              </a:ext>
            </a:extLst>
          </p:cNvPr>
          <p:cNvSpPr>
            <a:spLocks noGrp="1"/>
          </p:cNvSpPr>
          <p:nvPr>
            <p:ph type="title"/>
          </p:nvPr>
        </p:nvSpPr>
        <p:spPr/>
        <p:txBody>
          <a:bodyPr/>
          <a:lstStyle/>
          <a:p>
            <a:r>
              <a:rPr lang="en-US" dirty="0"/>
              <a:t>Scope of study question</a:t>
            </a:r>
          </a:p>
        </p:txBody>
      </p:sp>
      <p:sp>
        <p:nvSpPr>
          <p:cNvPr id="3" name="Content Placeholder 2">
            <a:extLst>
              <a:ext uri="{FF2B5EF4-FFF2-40B4-BE49-F238E27FC236}">
                <a16:creationId xmlns:a16="http://schemas.microsoft.com/office/drawing/2014/main" id="{462DD276-1E2E-0142-9231-015A92FFA4E2}"/>
              </a:ext>
            </a:extLst>
          </p:cNvPr>
          <p:cNvSpPr>
            <a:spLocks noGrp="1"/>
          </p:cNvSpPr>
          <p:nvPr>
            <p:ph idx="1"/>
          </p:nvPr>
        </p:nvSpPr>
        <p:spPr/>
        <p:txBody>
          <a:bodyPr/>
          <a:lstStyle/>
          <a:p>
            <a:pPr lvl="1"/>
            <a:r>
              <a:rPr lang="en-GB" dirty="0"/>
              <a:t>Only the final work</a:t>
            </a:r>
          </a:p>
          <a:p>
            <a:pPr lvl="1"/>
            <a:r>
              <a:rPr lang="en-GB" dirty="0"/>
              <a:t>Excludes:</a:t>
            </a:r>
          </a:p>
          <a:p>
            <a:pPr lvl="2"/>
            <a:r>
              <a:rPr lang="en-GB" dirty="0"/>
              <a:t>copyright infringement by artificially-generated works;</a:t>
            </a:r>
            <a:endParaRPr lang="en-US" dirty="0"/>
          </a:p>
          <a:p>
            <a:pPr lvl="2"/>
            <a:r>
              <a:rPr lang="en-GB" dirty="0"/>
              <a:t>copyright in computer programs or algorithms used for artificial intelligence systems;</a:t>
            </a:r>
            <a:endParaRPr lang="en-US" sz="2800" dirty="0"/>
          </a:p>
          <a:p>
            <a:pPr lvl="2"/>
            <a:r>
              <a:rPr lang="en-GB" dirty="0"/>
              <a:t>copyright in intermediate works, </a:t>
            </a:r>
            <a:r>
              <a:rPr lang="en-GB" i="1" dirty="0"/>
              <a:t>i.e. </a:t>
            </a:r>
            <a:r>
              <a:rPr lang="en-GB" dirty="0"/>
              <a:t>works created during each step of the process. </a:t>
            </a:r>
            <a:endParaRPr lang="en-US" sz="2800" dirty="0"/>
          </a:p>
          <a:p>
            <a:endParaRPr lang="en-US" dirty="0"/>
          </a:p>
        </p:txBody>
      </p:sp>
      <p:sp>
        <p:nvSpPr>
          <p:cNvPr id="4" name="Slide Number Placeholder 3">
            <a:extLst>
              <a:ext uri="{FF2B5EF4-FFF2-40B4-BE49-F238E27FC236}">
                <a16:creationId xmlns:a16="http://schemas.microsoft.com/office/drawing/2014/main" id="{3895A18D-1348-E047-89FD-63A288A082EE}"/>
              </a:ext>
            </a:extLst>
          </p:cNvPr>
          <p:cNvSpPr>
            <a:spLocks noGrp="1"/>
          </p:cNvSpPr>
          <p:nvPr>
            <p:ph type="sldNum" sz="quarter" idx="12"/>
          </p:nvPr>
        </p:nvSpPr>
        <p:spPr/>
        <p:txBody>
          <a:bodyPr/>
          <a:lstStyle/>
          <a:p>
            <a:pPr>
              <a:defRPr/>
            </a:pPr>
            <a:fld id="{88E7ADB9-4308-454E-AB83-53E65964E786}" type="slidenum">
              <a:rPr lang="de-CH" altLang="en-US" smtClean="0"/>
              <a:pPr>
                <a:defRPr/>
              </a:pPr>
              <a:t>3</a:t>
            </a:fld>
            <a:endParaRPr lang="de-CH" altLang="en-US" dirty="0"/>
          </a:p>
        </p:txBody>
      </p:sp>
    </p:spTree>
    <p:extLst>
      <p:ext uri="{BB962C8B-B14F-4D97-AF65-F5344CB8AC3E}">
        <p14:creationId xmlns:p14="http://schemas.microsoft.com/office/powerpoint/2010/main" val="306827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6BBE-C006-C947-8BB7-79419D948FEB}"/>
              </a:ext>
            </a:extLst>
          </p:cNvPr>
          <p:cNvSpPr>
            <a:spLocks noGrp="1"/>
          </p:cNvSpPr>
          <p:nvPr>
            <p:ph type="title"/>
          </p:nvPr>
        </p:nvSpPr>
        <p:spPr/>
        <p:txBody>
          <a:bodyPr/>
          <a:lstStyle/>
          <a:p>
            <a:r>
              <a:rPr lang="en-US" dirty="0"/>
              <a:t>Example 1: AI-created artwork</a:t>
            </a:r>
          </a:p>
        </p:txBody>
      </p:sp>
      <p:sp>
        <p:nvSpPr>
          <p:cNvPr id="3" name="Content Placeholder 2">
            <a:extLst>
              <a:ext uri="{FF2B5EF4-FFF2-40B4-BE49-F238E27FC236}">
                <a16:creationId xmlns:a16="http://schemas.microsoft.com/office/drawing/2014/main" id="{0724FC15-7738-B247-898E-6F17700A3225}"/>
              </a:ext>
            </a:extLst>
          </p:cNvPr>
          <p:cNvSpPr>
            <a:spLocks noGrp="1"/>
          </p:cNvSpPr>
          <p:nvPr>
            <p:ph idx="1"/>
          </p:nvPr>
        </p:nvSpPr>
        <p:spPr>
          <a:xfrm>
            <a:off x="457200" y="1600200"/>
            <a:ext cx="8229600" cy="4853136"/>
          </a:xfrm>
        </p:spPr>
        <p:txBody>
          <a:bodyPr>
            <a:normAutofit fontScale="77500" lnSpcReduction="20000"/>
          </a:bodyPr>
          <a:lstStyle/>
          <a:p>
            <a:r>
              <a:rPr lang="en-US" dirty="0"/>
              <a:t>Humans select an input data set</a:t>
            </a:r>
          </a:p>
          <a:p>
            <a:pPr lvl="1"/>
            <a:r>
              <a:rPr lang="en-US" dirty="0"/>
              <a:t>In this case, a large number of images with common visual features.</a:t>
            </a:r>
          </a:p>
          <a:p>
            <a:pPr lvl="1"/>
            <a:r>
              <a:rPr lang="en-US" dirty="0"/>
              <a:t>The goal is to create a new work that shares these features</a:t>
            </a:r>
          </a:p>
          <a:p>
            <a:r>
              <a:rPr lang="en-US" dirty="0"/>
              <a:t>Use Generative Adversarial Networks</a:t>
            </a:r>
          </a:p>
          <a:p>
            <a:pPr lvl="1"/>
            <a:r>
              <a:rPr lang="en-US" dirty="0"/>
              <a:t>A “generator” creates new images and tries to fool a “discriminator” into thinking they are real</a:t>
            </a:r>
          </a:p>
          <a:p>
            <a:r>
              <a:rPr lang="en-US" dirty="0"/>
              <a:t>A resulting generated image is upscaled, printed and framed</a:t>
            </a:r>
          </a:p>
          <a:p>
            <a:pPr lvl="1"/>
            <a:r>
              <a:rPr lang="en-US" dirty="0"/>
              <a:t>Signed with the equation showing the relation between generator and discriminator</a:t>
            </a:r>
          </a:p>
          <a:p>
            <a:pPr marL="457200" lvl="1" indent="0">
              <a:buNone/>
            </a:pPr>
            <a:r>
              <a:rPr lang="en-US" dirty="0"/>
              <a:t>And sold at auction for $432,400!!</a:t>
            </a:r>
          </a:p>
          <a:p>
            <a:pPr marL="457200" lvl="1" indent="0">
              <a:buNone/>
            </a:pPr>
            <a:r>
              <a:rPr lang="en-US" sz="2600" dirty="0"/>
              <a:t>	See obvious-</a:t>
            </a:r>
            <a:r>
              <a:rPr lang="en-US" sz="2600" dirty="0" err="1"/>
              <a:t>art.com</a:t>
            </a:r>
            <a:endParaRPr lang="en-US" sz="2600" dirty="0"/>
          </a:p>
          <a:p>
            <a:pPr lvl="1"/>
            <a:endParaRPr lang="en-US" dirty="0"/>
          </a:p>
        </p:txBody>
      </p:sp>
      <p:sp>
        <p:nvSpPr>
          <p:cNvPr id="4" name="Slide Number Placeholder 3">
            <a:extLst>
              <a:ext uri="{FF2B5EF4-FFF2-40B4-BE49-F238E27FC236}">
                <a16:creationId xmlns:a16="http://schemas.microsoft.com/office/drawing/2014/main" id="{D1874C58-EF3B-3A49-8276-FC91F99BA274}"/>
              </a:ext>
            </a:extLst>
          </p:cNvPr>
          <p:cNvSpPr>
            <a:spLocks noGrp="1"/>
          </p:cNvSpPr>
          <p:nvPr>
            <p:ph type="sldNum" sz="quarter" idx="12"/>
          </p:nvPr>
        </p:nvSpPr>
        <p:spPr/>
        <p:txBody>
          <a:bodyPr/>
          <a:lstStyle/>
          <a:p>
            <a:pPr>
              <a:defRPr/>
            </a:pPr>
            <a:fld id="{88E7ADB9-4308-454E-AB83-53E65964E786}" type="slidenum">
              <a:rPr lang="de-CH" altLang="en-US" smtClean="0"/>
              <a:pPr>
                <a:defRPr/>
              </a:pPr>
              <a:t>4</a:t>
            </a:fld>
            <a:endParaRPr lang="de-CH" altLang="en-US"/>
          </a:p>
        </p:txBody>
      </p:sp>
    </p:spTree>
    <p:extLst>
      <p:ext uri="{BB962C8B-B14F-4D97-AF65-F5344CB8AC3E}">
        <p14:creationId xmlns:p14="http://schemas.microsoft.com/office/powerpoint/2010/main" val="160128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6BBE-C006-C947-8BB7-79419D948FEB}"/>
              </a:ext>
            </a:extLst>
          </p:cNvPr>
          <p:cNvSpPr>
            <a:spLocks noGrp="1"/>
          </p:cNvSpPr>
          <p:nvPr>
            <p:ph type="title"/>
          </p:nvPr>
        </p:nvSpPr>
        <p:spPr/>
        <p:txBody>
          <a:bodyPr/>
          <a:lstStyle/>
          <a:p>
            <a:r>
              <a:rPr lang="en-US" sz="4000" dirty="0"/>
              <a:t>Example 2: </a:t>
            </a:r>
            <a:r>
              <a:rPr lang="en-US" sz="3600" dirty="0"/>
              <a:t>AI-created musical work</a:t>
            </a:r>
          </a:p>
        </p:txBody>
      </p:sp>
      <p:sp>
        <p:nvSpPr>
          <p:cNvPr id="3" name="Content Placeholder 2">
            <a:extLst>
              <a:ext uri="{FF2B5EF4-FFF2-40B4-BE49-F238E27FC236}">
                <a16:creationId xmlns:a16="http://schemas.microsoft.com/office/drawing/2014/main" id="{0724FC15-7738-B247-898E-6F17700A3225}"/>
              </a:ext>
            </a:extLst>
          </p:cNvPr>
          <p:cNvSpPr>
            <a:spLocks noGrp="1"/>
          </p:cNvSpPr>
          <p:nvPr>
            <p:ph idx="1"/>
          </p:nvPr>
        </p:nvSpPr>
        <p:spPr>
          <a:xfrm>
            <a:off x="457200" y="1600200"/>
            <a:ext cx="8363272" cy="4983162"/>
          </a:xfrm>
        </p:spPr>
        <p:txBody>
          <a:bodyPr>
            <a:normAutofit fontScale="85000" lnSpcReduction="20000"/>
          </a:bodyPr>
          <a:lstStyle/>
          <a:p>
            <a:r>
              <a:rPr lang="en-US" dirty="0"/>
              <a:t>“Flow Machines Project” (Sony CS Lab)</a:t>
            </a:r>
          </a:p>
          <a:p>
            <a:pPr lvl="1"/>
            <a:r>
              <a:rPr lang="en-US" dirty="0"/>
              <a:t>“augmented creativity”</a:t>
            </a:r>
          </a:p>
          <a:p>
            <a:pPr lvl="2"/>
            <a:r>
              <a:rPr lang="en-US" dirty="0"/>
              <a:t>Human is involved in creation, but assisted by AI </a:t>
            </a:r>
          </a:p>
          <a:p>
            <a:pPr lvl="2"/>
            <a:r>
              <a:rPr lang="en-US" dirty="0"/>
              <a:t>AI has “human-centered” design</a:t>
            </a:r>
          </a:p>
          <a:p>
            <a:pPr marL="914400" lvl="2" indent="0">
              <a:buNone/>
            </a:pPr>
            <a:endParaRPr lang="en-US" dirty="0"/>
          </a:p>
          <a:p>
            <a:pPr marL="0" indent="0" algn="just">
              <a:buNone/>
            </a:pPr>
            <a:r>
              <a:rPr lang="en-US" sz="1800" dirty="0"/>
              <a:t>“Flow Machines Professional is an AI assisted music composing system. Using this system, creators can compose melodies in many different styles which he wants to achieve, based on music rules created by various music analysis. “</a:t>
            </a:r>
          </a:p>
          <a:p>
            <a:pPr marL="0" indent="0" algn="just">
              <a:buNone/>
            </a:pPr>
            <a:endParaRPr lang="en-US" sz="1800" dirty="0"/>
          </a:p>
          <a:p>
            <a:pPr marL="0" indent="0" algn="just">
              <a:buNone/>
            </a:pPr>
            <a:r>
              <a:rPr lang="en-US" sz="1800" dirty="0"/>
              <a:t>“Creators can generate melody, chords, and bass by operating Flow Machines. Furthermore, their own ideas ca be inspired by Flow Machines.” </a:t>
            </a:r>
          </a:p>
          <a:p>
            <a:pPr marL="0" indent="0" algn="just">
              <a:buNone/>
            </a:pPr>
            <a:endParaRPr lang="en-US" sz="1800" dirty="0"/>
          </a:p>
          <a:p>
            <a:pPr marL="0" indent="0" algn="just">
              <a:buNone/>
            </a:pPr>
            <a:r>
              <a:rPr lang="en-US" sz="1800" dirty="0"/>
              <a:t>“From here, the process will be the same as the regular music production. Arrange them with DAW, put lyrics, recording, mixing, mastering </a:t>
            </a:r>
            <a:r>
              <a:rPr lang="en-US" sz="1800" dirty="0" err="1"/>
              <a:t>etc</a:t>
            </a:r>
            <a:r>
              <a:rPr lang="en-US" sz="1800" dirty="0"/>
              <a:t>… “</a:t>
            </a:r>
          </a:p>
          <a:p>
            <a:pPr marL="0" indent="0" algn="just">
              <a:buNone/>
            </a:pPr>
            <a:endParaRPr lang="en-US" sz="1800" dirty="0"/>
          </a:p>
          <a:p>
            <a:pPr marL="0" indent="0" algn="just">
              <a:buNone/>
            </a:pPr>
            <a:r>
              <a:rPr lang="en-US" sz="1800" dirty="0"/>
              <a:t>“Flow Machines cannot create a song automatically by itself. It is a tool for a creator to get inspiration and ideas to have their creativity greatly augmented.”</a:t>
            </a:r>
          </a:p>
          <a:p>
            <a:pPr marL="0" indent="0" algn="just">
              <a:buNone/>
            </a:pPr>
            <a:endParaRPr lang="en-US" sz="1500" dirty="0"/>
          </a:p>
          <a:p>
            <a:pPr marL="0" indent="0" algn="just">
              <a:buNone/>
            </a:pPr>
            <a:endParaRPr lang="en-US" sz="1500" dirty="0"/>
          </a:p>
          <a:p>
            <a:pPr marL="0" indent="0" algn="just">
              <a:buNone/>
            </a:pPr>
            <a:r>
              <a:rPr lang="en-US" sz="1500" dirty="0"/>
              <a:t>Flow-</a:t>
            </a:r>
            <a:r>
              <a:rPr lang="en-US" sz="1500" dirty="0" err="1"/>
              <a:t>machines.com</a:t>
            </a:r>
            <a:endParaRPr lang="en-US" sz="1500" dirty="0"/>
          </a:p>
        </p:txBody>
      </p:sp>
      <p:sp>
        <p:nvSpPr>
          <p:cNvPr id="4" name="Slide Number Placeholder 3">
            <a:extLst>
              <a:ext uri="{FF2B5EF4-FFF2-40B4-BE49-F238E27FC236}">
                <a16:creationId xmlns:a16="http://schemas.microsoft.com/office/drawing/2014/main" id="{D1874C58-EF3B-3A49-8276-FC91F99BA274}"/>
              </a:ext>
            </a:extLst>
          </p:cNvPr>
          <p:cNvSpPr>
            <a:spLocks noGrp="1"/>
          </p:cNvSpPr>
          <p:nvPr>
            <p:ph type="sldNum" sz="quarter" idx="12"/>
          </p:nvPr>
        </p:nvSpPr>
        <p:spPr/>
        <p:txBody>
          <a:bodyPr/>
          <a:lstStyle/>
          <a:p>
            <a:pPr>
              <a:defRPr/>
            </a:pPr>
            <a:fld id="{88E7ADB9-4308-454E-AB83-53E65964E786}" type="slidenum">
              <a:rPr lang="de-CH" altLang="en-US" smtClean="0"/>
              <a:pPr>
                <a:defRPr/>
              </a:pPr>
              <a:t>5</a:t>
            </a:fld>
            <a:endParaRPr lang="de-CH" altLang="en-US" dirty="0"/>
          </a:p>
        </p:txBody>
      </p:sp>
    </p:spTree>
    <p:extLst>
      <p:ext uri="{BB962C8B-B14F-4D97-AF65-F5344CB8AC3E}">
        <p14:creationId xmlns:p14="http://schemas.microsoft.com/office/powerpoint/2010/main" val="168990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6BBE-C006-C947-8BB7-79419D948FEB}"/>
              </a:ext>
            </a:extLst>
          </p:cNvPr>
          <p:cNvSpPr>
            <a:spLocks noGrp="1"/>
          </p:cNvSpPr>
          <p:nvPr>
            <p:ph type="title"/>
          </p:nvPr>
        </p:nvSpPr>
        <p:spPr/>
        <p:txBody>
          <a:bodyPr/>
          <a:lstStyle/>
          <a:p>
            <a:r>
              <a:rPr lang="en-US" sz="4000" dirty="0"/>
              <a:t>Example 3: </a:t>
            </a:r>
            <a:r>
              <a:rPr lang="en-US" sz="3600" dirty="0"/>
              <a:t>AI-created written work</a:t>
            </a:r>
          </a:p>
        </p:txBody>
      </p:sp>
      <p:sp>
        <p:nvSpPr>
          <p:cNvPr id="3" name="Content Placeholder 2">
            <a:extLst>
              <a:ext uri="{FF2B5EF4-FFF2-40B4-BE49-F238E27FC236}">
                <a16:creationId xmlns:a16="http://schemas.microsoft.com/office/drawing/2014/main" id="{0724FC15-7738-B247-898E-6F17700A3225}"/>
              </a:ext>
            </a:extLst>
          </p:cNvPr>
          <p:cNvSpPr>
            <a:spLocks noGrp="1"/>
          </p:cNvSpPr>
          <p:nvPr>
            <p:ph idx="1"/>
          </p:nvPr>
        </p:nvSpPr>
        <p:spPr>
          <a:xfrm>
            <a:off x="457200" y="1432583"/>
            <a:ext cx="8003232" cy="4812642"/>
          </a:xfrm>
        </p:spPr>
        <p:txBody>
          <a:bodyPr>
            <a:normAutofit fontScale="70000" lnSpcReduction="20000"/>
          </a:bodyPr>
          <a:lstStyle/>
          <a:p>
            <a:r>
              <a:rPr lang="en-GB" dirty="0"/>
              <a:t>Researchers have developed an algorithm that aims to create sonnets, </a:t>
            </a:r>
            <a:r>
              <a:rPr lang="en-GB" i="1" dirty="0"/>
              <a:t>i.e.</a:t>
            </a:r>
            <a:r>
              <a:rPr lang="en-GB" dirty="0"/>
              <a:t> poems of the type popularised by Shakespeare, made up of 14 lines structured as 3 quatrains (4 lines) and a couplet (2 lines).</a:t>
            </a:r>
            <a:endParaRPr lang="en-US" dirty="0"/>
          </a:p>
          <a:p>
            <a:r>
              <a:rPr lang="en-GB" dirty="0"/>
              <a:t>The researchers modelled both content and forms jointly with neural architecture, composed of 3 components: language model, pentameter model and rhyme model. </a:t>
            </a:r>
            <a:endParaRPr lang="en-US" dirty="0"/>
          </a:p>
          <a:p>
            <a:r>
              <a:rPr lang="en-GB" dirty="0"/>
              <a:t>They fed the algorithm with 2685 sonnets. The algorithm then created new poems.  </a:t>
            </a:r>
            <a:endParaRPr lang="en-US" dirty="0"/>
          </a:p>
          <a:p>
            <a:r>
              <a:rPr lang="en-GB" dirty="0"/>
              <a:t>AI-created poems are then (</a:t>
            </a:r>
            <a:r>
              <a:rPr lang="en-GB" dirty="0" err="1"/>
              <a:t>i</a:t>
            </a:r>
            <a:r>
              <a:rPr lang="en-GB" dirty="0"/>
              <a:t>) evaluated by crowd workers (they had to guess which poem is human-written poem and which is AI created) (ii) and rated by English literature experts. </a:t>
            </a:r>
            <a:endParaRPr lang="en-US" dirty="0"/>
          </a:p>
          <a:p>
            <a:endParaRPr lang="en-GB" sz="2000" dirty="0"/>
          </a:p>
          <a:p>
            <a:pPr marL="0" indent="0">
              <a:buNone/>
            </a:pPr>
            <a:r>
              <a:rPr lang="en-GB" sz="2000" dirty="0"/>
              <a:t>https://</a:t>
            </a:r>
            <a:r>
              <a:rPr lang="en-GB" sz="2000" dirty="0" err="1"/>
              <a:t>arxiv.org</a:t>
            </a:r>
            <a:r>
              <a:rPr lang="en-GB" sz="2000" dirty="0"/>
              <a:t>/pdf/1807.03491.pdf</a:t>
            </a:r>
            <a:endParaRPr lang="en-US" sz="2000" dirty="0"/>
          </a:p>
        </p:txBody>
      </p:sp>
      <p:sp>
        <p:nvSpPr>
          <p:cNvPr id="4" name="Slide Number Placeholder 3">
            <a:extLst>
              <a:ext uri="{FF2B5EF4-FFF2-40B4-BE49-F238E27FC236}">
                <a16:creationId xmlns:a16="http://schemas.microsoft.com/office/drawing/2014/main" id="{D1874C58-EF3B-3A49-8276-FC91F99BA274}"/>
              </a:ext>
            </a:extLst>
          </p:cNvPr>
          <p:cNvSpPr>
            <a:spLocks noGrp="1"/>
          </p:cNvSpPr>
          <p:nvPr>
            <p:ph type="sldNum" sz="quarter" idx="12"/>
          </p:nvPr>
        </p:nvSpPr>
        <p:spPr/>
        <p:txBody>
          <a:bodyPr/>
          <a:lstStyle/>
          <a:p>
            <a:pPr>
              <a:defRPr/>
            </a:pPr>
            <a:fld id="{88E7ADB9-4308-454E-AB83-53E65964E786}" type="slidenum">
              <a:rPr lang="de-CH" altLang="en-US" smtClean="0"/>
              <a:pPr>
                <a:defRPr/>
              </a:pPr>
              <a:t>6</a:t>
            </a:fld>
            <a:endParaRPr lang="de-CH" altLang="en-US" dirty="0"/>
          </a:p>
        </p:txBody>
      </p:sp>
    </p:spTree>
    <p:extLst>
      <p:ext uri="{BB962C8B-B14F-4D97-AF65-F5344CB8AC3E}">
        <p14:creationId xmlns:p14="http://schemas.microsoft.com/office/powerpoint/2010/main" val="206775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4E20D-334D-AC48-88A9-A4CC634B76BB}"/>
              </a:ext>
            </a:extLst>
          </p:cNvPr>
          <p:cNvSpPr>
            <a:spLocks noGrp="1"/>
          </p:cNvSpPr>
          <p:nvPr>
            <p:ph type="title"/>
          </p:nvPr>
        </p:nvSpPr>
        <p:spPr/>
        <p:txBody>
          <a:bodyPr/>
          <a:lstStyle/>
          <a:p>
            <a:r>
              <a:rPr lang="en-US" sz="3600" dirty="0"/>
              <a:t>The creative process of an artificially-generated work</a:t>
            </a:r>
          </a:p>
        </p:txBody>
      </p:sp>
      <p:sp>
        <p:nvSpPr>
          <p:cNvPr id="3" name="Content Placeholder 2">
            <a:extLst>
              <a:ext uri="{FF2B5EF4-FFF2-40B4-BE49-F238E27FC236}">
                <a16:creationId xmlns:a16="http://schemas.microsoft.com/office/drawing/2014/main" id="{00CDABFB-1D79-DB47-867D-729DB9DB55D5}"/>
              </a:ext>
            </a:extLst>
          </p:cNvPr>
          <p:cNvSpPr>
            <a:spLocks noGrp="1"/>
          </p:cNvSpPr>
          <p:nvPr>
            <p:ph idx="1"/>
          </p:nvPr>
        </p:nvSpPr>
        <p:spPr>
          <a:xfrm>
            <a:off x="457200" y="1600200"/>
            <a:ext cx="8229600" cy="4781128"/>
          </a:xfrm>
        </p:spPr>
        <p:txBody>
          <a:bodyPr>
            <a:normAutofit fontScale="92500" lnSpcReduction="10000"/>
          </a:bodyPr>
          <a:lstStyle/>
          <a:p>
            <a:r>
              <a:rPr lang="en-US" dirty="0"/>
              <a:t>Human intervention can take many forms</a:t>
            </a:r>
          </a:p>
          <a:p>
            <a:pPr lvl="1"/>
            <a:r>
              <a:rPr lang="en-GB" dirty="0"/>
              <a:t>programmers and mathematicians develop AI algorithms or “entities” that can receive certain types of inputs and interpret and learn from those inputs to achieve a desired output or goal;</a:t>
            </a:r>
            <a:endParaRPr lang="en-US" sz="3600" dirty="0"/>
          </a:p>
          <a:p>
            <a:pPr lvl="1"/>
            <a:r>
              <a:rPr lang="en-GB" dirty="0"/>
              <a:t>humans determine the data set, </a:t>
            </a:r>
            <a:r>
              <a:rPr lang="en-GB" i="1" dirty="0"/>
              <a:t>e.g.,</a:t>
            </a:r>
            <a:r>
              <a:rPr lang="en-GB" dirty="0"/>
              <a:t> paintings, literary works, music, </a:t>
            </a:r>
            <a:r>
              <a:rPr lang="en-GB" i="1" dirty="0"/>
              <a:t>etc.</a:t>
            </a:r>
            <a:r>
              <a:rPr lang="en-GB" dirty="0"/>
              <a:t>, that are input to the entities; or</a:t>
            </a:r>
            <a:endParaRPr lang="en-US" sz="3600" dirty="0"/>
          </a:p>
          <a:p>
            <a:pPr lvl="1"/>
            <a:r>
              <a:rPr lang="en-GB" dirty="0"/>
              <a:t>humans may ultimately select one or more works from a large number of works created using artificial intelligence based upon human tastes, preferences, and opinion.</a:t>
            </a:r>
            <a:endParaRPr lang="en-US" sz="3200" dirty="0"/>
          </a:p>
          <a:p>
            <a:pPr lvl="1"/>
            <a:endParaRPr lang="en-US" dirty="0"/>
          </a:p>
        </p:txBody>
      </p:sp>
      <p:sp>
        <p:nvSpPr>
          <p:cNvPr id="4" name="Slide Number Placeholder 3">
            <a:extLst>
              <a:ext uri="{FF2B5EF4-FFF2-40B4-BE49-F238E27FC236}">
                <a16:creationId xmlns:a16="http://schemas.microsoft.com/office/drawing/2014/main" id="{C471705D-E112-3C4D-8629-6EDBC0BFD67E}"/>
              </a:ext>
            </a:extLst>
          </p:cNvPr>
          <p:cNvSpPr>
            <a:spLocks noGrp="1"/>
          </p:cNvSpPr>
          <p:nvPr>
            <p:ph type="sldNum" sz="quarter" idx="12"/>
          </p:nvPr>
        </p:nvSpPr>
        <p:spPr/>
        <p:txBody>
          <a:bodyPr/>
          <a:lstStyle/>
          <a:p>
            <a:pPr>
              <a:defRPr/>
            </a:pPr>
            <a:fld id="{88E7ADB9-4308-454E-AB83-53E65964E786}" type="slidenum">
              <a:rPr lang="de-CH" altLang="en-US" smtClean="0"/>
              <a:pPr>
                <a:defRPr/>
              </a:pPr>
              <a:t>7</a:t>
            </a:fld>
            <a:endParaRPr lang="de-CH" altLang="en-US"/>
          </a:p>
        </p:txBody>
      </p:sp>
    </p:spTree>
    <p:extLst>
      <p:ext uri="{BB962C8B-B14F-4D97-AF65-F5344CB8AC3E}">
        <p14:creationId xmlns:p14="http://schemas.microsoft.com/office/powerpoint/2010/main" val="31446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7C550-C6D2-F94F-9EC0-1C9D84199A0D}"/>
              </a:ext>
            </a:extLst>
          </p:cNvPr>
          <p:cNvSpPr>
            <a:spLocks noGrp="1"/>
          </p:cNvSpPr>
          <p:nvPr>
            <p:ph idx="1"/>
          </p:nvPr>
        </p:nvSpPr>
        <p:spPr>
          <a:xfrm>
            <a:off x="1187624" y="2464296"/>
            <a:ext cx="6923112" cy="2620888"/>
          </a:xfrm>
        </p:spPr>
        <p:txBody>
          <a:bodyPr/>
          <a:lstStyle/>
          <a:p>
            <a:pPr marL="0" indent="0" algn="just">
              <a:buNone/>
            </a:pPr>
            <a:r>
              <a:rPr lang="en-US" dirty="0"/>
              <a:t>We look forward to your participation in the Group Reports and formation of the Resolution in London!</a:t>
            </a:r>
          </a:p>
        </p:txBody>
      </p:sp>
      <p:sp>
        <p:nvSpPr>
          <p:cNvPr id="4" name="Slide Number Placeholder 3">
            <a:extLst>
              <a:ext uri="{FF2B5EF4-FFF2-40B4-BE49-F238E27FC236}">
                <a16:creationId xmlns:a16="http://schemas.microsoft.com/office/drawing/2014/main" id="{541DACB2-533D-594B-BEC3-D57051971E7D}"/>
              </a:ext>
            </a:extLst>
          </p:cNvPr>
          <p:cNvSpPr>
            <a:spLocks noGrp="1"/>
          </p:cNvSpPr>
          <p:nvPr>
            <p:ph type="sldNum" sz="quarter" idx="12"/>
          </p:nvPr>
        </p:nvSpPr>
        <p:spPr/>
        <p:txBody>
          <a:bodyPr/>
          <a:lstStyle/>
          <a:p>
            <a:pPr>
              <a:defRPr/>
            </a:pPr>
            <a:fld id="{88E7ADB9-4308-454E-AB83-53E65964E786}" type="slidenum">
              <a:rPr lang="de-CH" altLang="en-US" smtClean="0"/>
              <a:pPr>
                <a:defRPr/>
              </a:pPr>
              <a:t>8</a:t>
            </a:fld>
            <a:endParaRPr lang="de-CH" altLang="en-US"/>
          </a:p>
        </p:txBody>
      </p:sp>
    </p:spTree>
    <p:extLst>
      <p:ext uri="{BB962C8B-B14F-4D97-AF65-F5344CB8AC3E}">
        <p14:creationId xmlns:p14="http://schemas.microsoft.com/office/powerpoint/2010/main" val="75714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571</Words>
  <Application>Microsoft Macintosh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Copyright in artificially-generated works London 2019 – Study Question </vt:lpstr>
      <vt:lpstr>Definitions</vt:lpstr>
      <vt:lpstr>Scope of study question</vt:lpstr>
      <vt:lpstr>Example 1: AI-created artwork</vt:lpstr>
      <vt:lpstr>Example 2: AI-created musical work</vt:lpstr>
      <vt:lpstr>Example 3: AI-created written work</vt:lpstr>
      <vt:lpstr>The creative process of an artificially-generated work</vt:lpstr>
      <vt:lpstr>PowerPoint Presentation</vt:lpstr>
    </vt:vector>
  </TitlesOfParts>
  <Company>AIPPI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cy.chen</dc:creator>
  <cp:lastModifiedBy>Microsoft Office User</cp:lastModifiedBy>
  <cp:revision>14</cp:revision>
  <cp:lastPrinted>2017-01-25T13:37:34Z</cp:lastPrinted>
  <dcterms:created xsi:type="dcterms:W3CDTF">2010-11-04T08:19:55Z</dcterms:created>
  <dcterms:modified xsi:type="dcterms:W3CDTF">2019-04-04T11:23:18Z</dcterms:modified>
</cp:coreProperties>
</file>